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57" r:id="rId4"/>
    <p:sldId id="258" r:id="rId5"/>
    <p:sldId id="266" r:id="rId6"/>
    <p:sldId id="282" r:id="rId7"/>
    <p:sldId id="263" r:id="rId8"/>
    <p:sldId id="267" r:id="rId9"/>
    <p:sldId id="269" r:id="rId10"/>
    <p:sldId id="270" r:id="rId11"/>
    <p:sldId id="262" r:id="rId12"/>
    <p:sldId id="273" r:id="rId13"/>
    <p:sldId id="264" r:id="rId14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江峰" initials="李江峰" lastIdx="3" clrIdx="0">
    <p:extLst>
      <p:ext uri="{19B8F6BF-5375-455C-9EA6-DF929625EA0E}">
        <p15:presenceInfo xmlns:p15="http://schemas.microsoft.com/office/powerpoint/2012/main" userId="李江峰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FFFF"/>
    <a:srgbClr val="0D6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13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14T09:05:40.759" idx="1">
    <p:pos x="10" y="10"/>
    <p:text>用户体验说明</p:text>
    <p:extLst>
      <p:ext uri="{C676402C-5697-4E1C-873F-D02D1690AC5C}">
        <p15:threadingInfo xmlns:p15="http://schemas.microsoft.com/office/powerpoint/2012/main" timeZoneBias="-480"/>
      </p:ext>
    </p:extLst>
  </p:cm>
  <p:cm authorId="1" dt="2017-12-14T09:06:19.624" idx="2">
    <p:pos x="146" y="146"/>
    <p:text>登录页面，头部，404,403等页面设计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14T09:28:30.958" idx="3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851683-CAC2-450C-A10F-08F869C311A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D82688-F8B4-4AA7-B8B7-3F4F349331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5071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0188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599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719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231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93652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701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0499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243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78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718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4173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767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1063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8689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5114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5022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849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7"/>
          <a:srcRect l="1775" t="1775" r="1775" b="1775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8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ayui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comments" Target="../comments/comment1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5" b="10556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387569" y="3115101"/>
            <a:ext cx="5416869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algn="ctr"/>
            <a:r>
              <a:rPr lang="en-US" altLang="zh-CN" sz="4800" dirty="0" smtClean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MES</a:t>
            </a:r>
            <a:r>
              <a:rPr lang="zh-CN" altLang="en-US" sz="4800" dirty="0" smtClean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系统新框架说明</a:t>
            </a:r>
            <a:endParaRPr lang="zh-CN" altLang="en-US" sz="4800" dirty="0"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95570" y="1765061"/>
            <a:ext cx="2000869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algn="ctr"/>
            <a:r>
              <a:rPr lang="en-US" altLang="zh-CN" sz="9600" dirty="0" smtClean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Agency FB" panose="020B0503020202020204" pitchFamily="34" charset="0"/>
              </a:rPr>
              <a:t>YIZIT</a:t>
            </a:r>
            <a:endParaRPr lang="zh-CN" altLang="en-US" sz="9600" dirty="0"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latin typeface="Agency FB" panose="020B0503020202020204" pitchFamily="34" charset="0"/>
            </a:endParaRPr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5615422" y="4127500"/>
            <a:ext cx="961157" cy="0"/>
          </a:xfrm>
          <a:prstGeom prst="line">
            <a:avLst/>
          </a:prstGeom>
          <a:ln w="38100">
            <a:solidFill>
              <a:srgbClr val="0D6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618675" y="4283503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algn="ctr"/>
            <a:r>
              <a:rPr lang="zh-CN" altLang="en-US" dirty="0" smtClean="0">
                <a:gradFill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</a:gradFill>
                <a:latin typeface="Agency FB" panose="020B0503020202020204" pitchFamily="34" charset="0"/>
              </a:rPr>
              <a:t>上海因致信息科技有限公司</a:t>
            </a:r>
            <a:endParaRPr lang="en-US" altLang="zh-CN" dirty="0">
              <a:gradFill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</a:gra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696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89339" y="2083377"/>
            <a:ext cx="6013322" cy="3627872"/>
            <a:chOff x="-1811545" y="1723904"/>
            <a:chExt cx="6745855" cy="4069814"/>
          </a:xfrm>
        </p:grpSpPr>
        <p:pic>
          <p:nvPicPr>
            <p:cNvPr id="3" name="Picture 1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21" t="29398" r="17922" b="13718"/>
            <a:stretch/>
          </p:blipFill>
          <p:spPr>
            <a:xfrm>
              <a:off x="-1811545" y="1723904"/>
              <a:ext cx="6745855" cy="406981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76" b="2090"/>
            <a:stretch/>
          </p:blipFill>
          <p:spPr>
            <a:xfrm>
              <a:off x="-848309" y="2212456"/>
              <a:ext cx="4747210" cy="2933609"/>
            </a:xfrm>
            <a:prstGeom prst="rect">
              <a:avLst/>
            </a:prstGeom>
          </p:spPr>
        </p:pic>
      </p:grpSp>
      <p:cxnSp>
        <p:nvCxnSpPr>
          <p:cNvPr id="5" name="直接连接符 4"/>
          <p:cNvCxnSpPr/>
          <p:nvPr/>
        </p:nvCxnSpPr>
        <p:spPr>
          <a:xfrm flipV="1">
            <a:off x="8022202" y="1415781"/>
            <a:ext cx="2033301" cy="1186033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6824378" y="4127759"/>
            <a:ext cx="2546154" cy="1485182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8804380" y="1211174"/>
            <a:ext cx="4080735" cy="2380309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1702300" y="2300684"/>
            <a:ext cx="2033301" cy="1186033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504476" y="5012662"/>
            <a:ext cx="2546154" cy="1485182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2484478" y="2083377"/>
            <a:ext cx="4080735" cy="2380309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520218" y="418450"/>
            <a:ext cx="5658081" cy="760635"/>
            <a:chOff x="520218" y="418450"/>
            <a:chExt cx="5658081" cy="760635"/>
          </a:xfrm>
        </p:grpSpPr>
        <p:sp>
          <p:nvSpPr>
            <p:cNvPr id="12" name="矩形: 圆角 11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1301959" y="418450"/>
              <a:ext cx="4876340" cy="760635"/>
              <a:chOff x="1292231" y="418450"/>
              <a:chExt cx="4876340" cy="760635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1292231" y="418450"/>
                <a:ext cx="329507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zh-CN" altLang="en-US" sz="2800" b="1" dirty="0" smtClean="0">
                    <a:solidFill>
                      <a:srgbClr val="62FFFF"/>
                    </a:solidFill>
                    <a:latin typeface="微软雅黑"/>
                    <a:ea typeface="微软雅黑"/>
                  </a:rPr>
                  <a:t>学习曲线？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1292231" y="902086"/>
                <a:ext cx="48763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14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26029" y="2565218"/>
            <a:ext cx="2400930" cy="1570444"/>
            <a:chOff x="892924" y="2349318"/>
            <a:chExt cx="2400930" cy="1570444"/>
          </a:xfrm>
        </p:grpSpPr>
        <p:grpSp>
          <p:nvGrpSpPr>
            <p:cNvPr id="36" name="组合 35"/>
            <p:cNvGrpSpPr/>
            <p:nvPr/>
          </p:nvGrpSpPr>
          <p:grpSpPr>
            <a:xfrm>
              <a:off x="892924" y="3273531"/>
              <a:ext cx="2400930" cy="646231"/>
              <a:chOff x="-2010794" y="1787957"/>
              <a:chExt cx="2400930" cy="646231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-2010794" y="2140581"/>
                <a:ext cx="2400930" cy="29360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zh-CN" altLang="en-US" sz="1200" dirty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-1396386" y="1787957"/>
                <a:ext cx="1172116" cy="424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b="1" dirty="0" smtClean="0">
                    <a:solidFill>
                      <a:schemeClr val="bg1"/>
                    </a:solidFill>
                    <a:latin typeface="Arial"/>
                    <a:ea typeface="微软雅黑"/>
                  </a:rPr>
                  <a:t>比</a:t>
                </a:r>
                <a:r>
                  <a:rPr lang="en-US" altLang="zh-CN" b="1" dirty="0" smtClean="0">
                    <a:solidFill>
                      <a:schemeClr val="bg1"/>
                    </a:solidFill>
                    <a:latin typeface="Arial"/>
                    <a:ea typeface="微软雅黑"/>
                  </a:rPr>
                  <a:t>C#</a:t>
                </a:r>
                <a:r>
                  <a:rPr lang="zh-CN" altLang="en-US" b="1" dirty="0" smtClean="0">
                    <a:solidFill>
                      <a:schemeClr val="bg1"/>
                    </a:solidFill>
                    <a:latin typeface="Arial"/>
                    <a:ea typeface="微软雅黑"/>
                  </a:rPr>
                  <a:t>简单</a:t>
                </a:r>
                <a:endParaRPr lang="zh-CN" altLang="en-US" b="1" dirty="0">
                  <a:solidFill>
                    <a:schemeClr val="bg1"/>
                  </a:solidFill>
                  <a:latin typeface="Arial"/>
                  <a:ea typeface="微软雅黑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 flipH="1">
              <a:off x="1756208" y="2349318"/>
              <a:ext cx="674363" cy="674361"/>
              <a:chOff x="3795382" y="1803403"/>
              <a:chExt cx="642806" cy="642805"/>
            </a:xfrm>
          </p:grpSpPr>
          <p:sp>
            <p:nvSpPr>
              <p:cNvPr id="38" name="椭圆 37"/>
              <p:cNvSpPr/>
              <p:nvPr/>
            </p:nvSpPr>
            <p:spPr>
              <a:xfrm rot="5400000">
                <a:off x="3795382" y="1803403"/>
                <a:ext cx="642805" cy="642806"/>
              </a:xfrm>
              <a:prstGeom prst="ellipse">
                <a:avLst/>
              </a:prstGeom>
              <a:noFill/>
              <a:ln>
                <a:gradFill>
                  <a:gsLst>
                    <a:gs pos="0">
                      <a:srgbClr val="0D69FF"/>
                    </a:gs>
                    <a:gs pos="68000">
                      <a:srgbClr val="62FFFF"/>
                    </a:gs>
                    <a:gs pos="43000">
                      <a:srgbClr val="62FFFF"/>
                    </a:gs>
                    <a:gs pos="100000">
                      <a:srgbClr val="0D69FF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9" name="椭圆 24"/>
              <p:cNvSpPr/>
              <p:nvPr/>
            </p:nvSpPr>
            <p:spPr>
              <a:xfrm>
                <a:off x="3947528" y="1932699"/>
                <a:ext cx="342529" cy="384214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8357348" y="2552518"/>
            <a:ext cx="3416320" cy="1570444"/>
            <a:chOff x="385231" y="2349318"/>
            <a:chExt cx="3416320" cy="1570444"/>
          </a:xfrm>
        </p:grpSpPr>
        <p:grpSp>
          <p:nvGrpSpPr>
            <p:cNvPr id="43" name="组合 42"/>
            <p:cNvGrpSpPr/>
            <p:nvPr/>
          </p:nvGrpSpPr>
          <p:grpSpPr>
            <a:xfrm>
              <a:off x="385231" y="3273531"/>
              <a:ext cx="3416320" cy="646231"/>
              <a:chOff x="-2518487" y="1787957"/>
              <a:chExt cx="3416320" cy="646231"/>
            </a:xfrm>
          </p:grpSpPr>
          <p:sp>
            <p:nvSpPr>
              <p:cNvPr id="47" name="矩形 46"/>
              <p:cNvSpPr/>
              <p:nvPr/>
            </p:nvSpPr>
            <p:spPr>
              <a:xfrm>
                <a:off x="-2010794" y="2140581"/>
                <a:ext cx="2400930" cy="29360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zh-CN" altLang="en-US" sz="1200" dirty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-2518487" y="1787957"/>
                <a:ext cx="3416320" cy="424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b="1" dirty="0" smtClean="0">
                    <a:solidFill>
                      <a:schemeClr val="bg1"/>
                    </a:solidFill>
                    <a:latin typeface="Arial"/>
                    <a:ea typeface="微软雅黑"/>
                  </a:rPr>
                  <a:t>语言不是问题，思想才是关键。</a:t>
                </a:r>
                <a:endParaRPr lang="zh-CN" altLang="en-US" b="1" dirty="0">
                  <a:solidFill>
                    <a:schemeClr val="bg1"/>
                  </a:solidFill>
                  <a:latin typeface="Arial"/>
                  <a:ea typeface="微软雅黑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 flipH="1">
              <a:off x="1756208" y="2349318"/>
              <a:ext cx="674363" cy="674361"/>
              <a:chOff x="3795382" y="1803403"/>
              <a:chExt cx="642806" cy="642805"/>
            </a:xfrm>
          </p:grpSpPr>
          <p:sp>
            <p:nvSpPr>
              <p:cNvPr id="45" name="椭圆 44"/>
              <p:cNvSpPr/>
              <p:nvPr/>
            </p:nvSpPr>
            <p:spPr>
              <a:xfrm rot="5400000">
                <a:off x="3795382" y="1803403"/>
                <a:ext cx="642805" cy="642806"/>
              </a:xfrm>
              <a:prstGeom prst="ellipse">
                <a:avLst/>
              </a:prstGeom>
              <a:noFill/>
              <a:ln>
                <a:gradFill>
                  <a:gsLst>
                    <a:gs pos="0">
                      <a:srgbClr val="0D69FF"/>
                    </a:gs>
                    <a:gs pos="68000">
                      <a:srgbClr val="62FFFF"/>
                    </a:gs>
                    <a:gs pos="43000">
                      <a:srgbClr val="62FFFF"/>
                    </a:gs>
                    <a:gs pos="100000">
                      <a:srgbClr val="0D69FF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6" name="椭圆 30"/>
              <p:cNvSpPr/>
              <p:nvPr/>
            </p:nvSpPr>
            <p:spPr>
              <a:xfrm flipH="1">
                <a:off x="3957938" y="1932699"/>
                <a:ext cx="321710" cy="384214"/>
              </a:xfrm>
              <a:custGeom>
                <a:avLst/>
                <a:gdLst>
                  <a:gd name="connsiteX0" fmla="*/ 132196 w 277813"/>
                  <a:gd name="connsiteY0" fmla="*/ 133350 h 331788"/>
                  <a:gd name="connsiteX1" fmla="*/ 132196 w 277813"/>
                  <a:gd name="connsiteY1" fmla="*/ 152673 h 331788"/>
                  <a:gd name="connsiteX2" fmla="*/ 99724 w 277813"/>
                  <a:gd name="connsiteY2" fmla="*/ 186167 h 331788"/>
                  <a:gd name="connsiteX3" fmla="*/ 134793 w 277813"/>
                  <a:gd name="connsiteY3" fmla="*/ 220949 h 331788"/>
                  <a:gd name="connsiteX4" fmla="*/ 154276 w 277813"/>
                  <a:gd name="connsiteY4" fmla="*/ 237696 h 331788"/>
                  <a:gd name="connsiteX5" fmla="*/ 136092 w 277813"/>
                  <a:gd name="connsiteY5" fmla="*/ 249290 h 331788"/>
                  <a:gd name="connsiteX6" fmla="*/ 104920 w 277813"/>
                  <a:gd name="connsiteY6" fmla="*/ 241561 h 331788"/>
                  <a:gd name="connsiteX7" fmla="*/ 98425 w 277813"/>
                  <a:gd name="connsiteY7" fmla="*/ 263460 h 331788"/>
                  <a:gd name="connsiteX8" fmla="*/ 130897 w 277813"/>
                  <a:gd name="connsiteY8" fmla="*/ 272478 h 331788"/>
                  <a:gd name="connsiteX9" fmla="*/ 130897 w 277813"/>
                  <a:gd name="connsiteY9" fmla="*/ 290513 h 331788"/>
                  <a:gd name="connsiteX10" fmla="*/ 150380 w 277813"/>
                  <a:gd name="connsiteY10" fmla="*/ 290513 h 331788"/>
                  <a:gd name="connsiteX11" fmla="*/ 150380 w 277813"/>
                  <a:gd name="connsiteY11" fmla="*/ 271190 h 331788"/>
                  <a:gd name="connsiteX12" fmla="*/ 184150 w 277813"/>
                  <a:gd name="connsiteY12" fmla="*/ 235120 h 331788"/>
                  <a:gd name="connsiteX13" fmla="*/ 152978 w 277813"/>
                  <a:gd name="connsiteY13" fmla="*/ 199049 h 331788"/>
                  <a:gd name="connsiteX14" fmla="*/ 129598 w 277813"/>
                  <a:gd name="connsiteY14" fmla="*/ 182303 h 331788"/>
                  <a:gd name="connsiteX15" fmla="*/ 146483 w 277813"/>
                  <a:gd name="connsiteY15" fmla="*/ 171997 h 331788"/>
                  <a:gd name="connsiteX16" fmla="*/ 173759 w 277813"/>
                  <a:gd name="connsiteY16" fmla="*/ 178438 h 331788"/>
                  <a:gd name="connsiteX17" fmla="*/ 178955 w 277813"/>
                  <a:gd name="connsiteY17" fmla="*/ 156538 h 331788"/>
                  <a:gd name="connsiteX18" fmla="*/ 151679 w 277813"/>
                  <a:gd name="connsiteY18" fmla="*/ 151385 h 331788"/>
                  <a:gd name="connsiteX19" fmla="*/ 151679 w 277813"/>
                  <a:gd name="connsiteY19" fmla="*/ 133350 h 331788"/>
                  <a:gd name="connsiteX20" fmla="*/ 132196 w 277813"/>
                  <a:gd name="connsiteY20" fmla="*/ 133350 h 331788"/>
                  <a:gd name="connsiteX21" fmla="*/ 136310 w 277813"/>
                  <a:gd name="connsiteY21" fmla="*/ 0 h 331788"/>
                  <a:gd name="connsiteX22" fmla="*/ 167467 w 277813"/>
                  <a:gd name="connsiteY22" fmla="*/ 3888 h 331788"/>
                  <a:gd name="connsiteX23" fmla="*/ 158380 w 277813"/>
                  <a:gd name="connsiteY23" fmla="*/ 25921 h 331788"/>
                  <a:gd name="connsiteX24" fmla="*/ 184343 w 277813"/>
                  <a:gd name="connsiteY24" fmla="*/ 6480 h 331788"/>
                  <a:gd name="connsiteX25" fmla="*/ 214202 w 277813"/>
                  <a:gd name="connsiteY25" fmla="*/ 9072 h 331788"/>
                  <a:gd name="connsiteX26" fmla="*/ 188238 w 277813"/>
                  <a:gd name="connsiteY26" fmla="*/ 62210 h 331788"/>
                  <a:gd name="connsiteX27" fmla="*/ 215500 w 277813"/>
                  <a:gd name="connsiteY27" fmla="*/ 62210 h 331788"/>
                  <a:gd name="connsiteX28" fmla="*/ 215500 w 277813"/>
                  <a:gd name="connsiteY28" fmla="*/ 81651 h 331788"/>
                  <a:gd name="connsiteX29" fmla="*/ 183045 w 277813"/>
                  <a:gd name="connsiteY29" fmla="*/ 81651 h 331788"/>
                  <a:gd name="connsiteX30" fmla="*/ 277813 w 277813"/>
                  <a:gd name="connsiteY30" fmla="*/ 243657 h 331788"/>
                  <a:gd name="connsiteX31" fmla="*/ 138907 w 277813"/>
                  <a:gd name="connsiteY31" fmla="*/ 331788 h 331788"/>
                  <a:gd name="connsiteX32" fmla="*/ 0 w 277813"/>
                  <a:gd name="connsiteY32" fmla="*/ 243657 h 331788"/>
                  <a:gd name="connsiteX33" fmla="*/ 94768 w 277813"/>
                  <a:gd name="connsiteY33" fmla="*/ 81651 h 331788"/>
                  <a:gd name="connsiteX34" fmla="*/ 68804 w 277813"/>
                  <a:gd name="connsiteY34" fmla="*/ 81651 h 331788"/>
                  <a:gd name="connsiteX35" fmla="*/ 68804 w 277813"/>
                  <a:gd name="connsiteY35" fmla="*/ 60914 h 331788"/>
                  <a:gd name="connsiteX36" fmla="*/ 96066 w 277813"/>
                  <a:gd name="connsiteY36" fmla="*/ 62210 h 331788"/>
                  <a:gd name="connsiteX37" fmla="*/ 66208 w 277813"/>
                  <a:gd name="connsiteY37" fmla="*/ 5184 h 331788"/>
                  <a:gd name="connsiteX38" fmla="*/ 110347 w 277813"/>
                  <a:gd name="connsiteY38" fmla="*/ 6480 h 331788"/>
                  <a:gd name="connsiteX39" fmla="*/ 127223 w 277813"/>
                  <a:gd name="connsiteY39" fmla="*/ 28513 h 331788"/>
                  <a:gd name="connsiteX40" fmla="*/ 136310 w 277813"/>
                  <a:gd name="connsiteY40" fmla="*/ 0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7813" h="331788">
                    <a:moveTo>
                      <a:pt x="132196" y="133350"/>
                    </a:moveTo>
                    <a:cubicBezTo>
                      <a:pt x="132196" y="133350"/>
                      <a:pt x="132196" y="133350"/>
                      <a:pt x="132196" y="152673"/>
                    </a:cubicBezTo>
                    <a:cubicBezTo>
                      <a:pt x="111414" y="156538"/>
                      <a:pt x="99724" y="169420"/>
                      <a:pt x="99724" y="186167"/>
                    </a:cubicBezTo>
                    <a:cubicBezTo>
                      <a:pt x="99724" y="204202"/>
                      <a:pt x="114012" y="214508"/>
                      <a:pt x="134793" y="220949"/>
                    </a:cubicBezTo>
                    <a:cubicBezTo>
                      <a:pt x="149081" y="226102"/>
                      <a:pt x="154276" y="231255"/>
                      <a:pt x="154276" y="237696"/>
                    </a:cubicBezTo>
                    <a:cubicBezTo>
                      <a:pt x="154276" y="245425"/>
                      <a:pt x="147782" y="249290"/>
                      <a:pt x="136092" y="249290"/>
                    </a:cubicBezTo>
                    <a:cubicBezTo>
                      <a:pt x="124403" y="249290"/>
                      <a:pt x="112713" y="245425"/>
                      <a:pt x="104920" y="241561"/>
                    </a:cubicBezTo>
                    <a:cubicBezTo>
                      <a:pt x="104920" y="241561"/>
                      <a:pt x="104920" y="241561"/>
                      <a:pt x="98425" y="263460"/>
                    </a:cubicBezTo>
                    <a:cubicBezTo>
                      <a:pt x="106218" y="267325"/>
                      <a:pt x="117908" y="271190"/>
                      <a:pt x="130897" y="272478"/>
                    </a:cubicBezTo>
                    <a:cubicBezTo>
                      <a:pt x="130897" y="272478"/>
                      <a:pt x="130897" y="272478"/>
                      <a:pt x="130897" y="290513"/>
                    </a:cubicBezTo>
                    <a:cubicBezTo>
                      <a:pt x="130897" y="290513"/>
                      <a:pt x="130897" y="290513"/>
                      <a:pt x="150380" y="290513"/>
                    </a:cubicBezTo>
                    <a:cubicBezTo>
                      <a:pt x="150380" y="290513"/>
                      <a:pt x="150380" y="290513"/>
                      <a:pt x="150380" y="271190"/>
                    </a:cubicBezTo>
                    <a:cubicBezTo>
                      <a:pt x="172460" y="267325"/>
                      <a:pt x="184150" y="251866"/>
                      <a:pt x="184150" y="235120"/>
                    </a:cubicBezTo>
                    <a:cubicBezTo>
                      <a:pt x="184150" y="218373"/>
                      <a:pt x="175058" y="208067"/>
                      <a:pt x="152978" y="199049"/>
                    </a:cubicBezTo>
                    <a:cubicBezTo>
                      <a:pt x="136092" y="193897"/>
                      <a:pt x="129598" y="188744"/>
                      <a:pt x="129598" y="182303"/>
                    </a:cubicBezTo>
                    <a:cubicBezTo>
                      <a:pt x="129598" y="177150"/>
                      <a:pt x="133495" y="171997"/>
                      <a:pt x="146483" y="171997"/>
                    </a:cubicBezTo>
                    <a:cubicBezTo>
                      <a:pt x="159472" y="171997"/>
                      <a:pt x="168564" y="177150"/>
                      <a:pt x="173759" y="178438"/>
                    </a:cubicBezTo>
                    <a:cubicBezTo>
                      <a:pt x="173759" y="178438"/>
                      <a:pt x="173759" y="178438"/>
                      <a:pt x="178955" y="156538"/>
                    </a:cubicBezTo>
                    <a:cubicBezTo>
                      <a:pt x="172460" y="153962"/>
                      <a:pt x="164667" y="151385"/>
                      <a:pt x="151679" y="151385"/>
                    </a:cubicBezTo>
                    <a:cubicBezTo>
                      <a:pt x="151679" y="151385"/>
                      <a:pt x="151679" y="151385"/>
                      <a:pt x="151679" y="133350"/>
                    </a:cubicBezTo>
                    <a:cubicBezTo>
                      <a:pt x="151679" y="133350"/>
                      <a:pt x="151679" y="133350"/>
                      <a:pt x="132196" y="133350"/>
                    </a:cubicBezTo>
                    <a:close/>
                    <a:moveTo>
                      <a:pt x="136310" y="0"/>
                    </a:moveTo>
                    <a:cubicBezTo>
                      <a:pt x="136310" y="0"/>
                      <a:pt x="136310" y="0"/>
                      <a:pt x="167467" y="3888"/>
                    </a:cubicBezTo>
                    <a:cubicBezTo>
                      <a:pt x="167467" y="3888"/>
                      <a:pt x="167467" y="3888"/>
                      <a:pt x="158380" y="25921"/>
                    </a:cubicBezTo>
                    <a:cubicBezTo>
                      <a:pt x="158380" y="25921"/>
                      <a:pt x="158380" y="25921"/>
                      <a:pt x="184343" y="6480"/>
                    </a:cubicBezTo>
                    <a:cubicBezTo>
                      <a:pt x="184343" y="6480"/>
                      <a:pt x="184343" y="6480"/>
                      <a:pt x="214202" y="9072"/>
                    </a:cubicBezTo>
                    <a:cubicBezTo>
                      <a:pt x="214202" y="9072"/>
                      <a:pt x="214202" y="9072"/>
                      <a:pt x="188238" y="62210"/>
                    </a:cubicBezTo>
                    <a:cubicBezTo>
                      <a:pt x="188238" y="62210"/>
                      <a:pt x="188238" y="62210"/>
                      <a:pt x="215500" y="62210"/>
                    </a:cubicBezTo>
                    <a:cubicBezTo>
                      <a:pt x="215500" y="62210"/>
                      <a:pt x="215500" y="62210"/>
                      <a:pt x="215500" y="81651"/>
                    </a:cubicBezTo>
                    <a:cubicBezTo>
                      <a:pt x="215500" y="81651"/>
                      <a:pt x="215500" y="81651"/>
                      <a:pt x="183045" y="81651"/>
                    </a:cubicBezTo>
                    <a:cubicBezTo>
                      <a:pt x="237569" y="114052"/>
                      <a:pt x="277813" y="198295"/>
                      <a:pt x="277813" y="243657"/>
                    </a:cubicBezTo>
                    <a:cubicBezTo>
                      <a:pt x="277813" y="299387"/>
                      <a:pt x="215500" y="331788"/>
                      <a:pt x="138907" y="331788"/>
                    </a:cubicBezTo>
                    <a:cubicBezTo>
                      <a:pt x="62313" y="331788"/>
                      <a:pt x="0" y="299387"/>
                      <a:pt x="0" y="243657"/>
                    </a:cubicBezTo>
                    <a:cubicBezTo>
                      <a:pt x="0" y="198295"/>
                      <a:pt x="40244" y="114052"/>
                      <a:pt x="94768" y="81651"/>
                    </a:cubicBezTo>
                    <a:cubicBezTo>
                      <a:pt x="94768" y="81651"/>
                      <a:pt x="94768" y="81651"/>
                      <a:pt x="68804" y="81651"/>
                    </a:cubicBezTo>
                    <a:cubicBezTo>
                      <a:pt x="68804" y="81651"/>
                      <a:pt x="68804" y="81651"/>
                      <a:pt x="68804" y="60914"/>
                    </a:cubicBezTo>
                    <a:cubicBezTo>
                      <a:pt x="68804" y="60914"/>
                      <a:pt x="68804" y="60914"/>
                      <a:pt x="96066" y="62210"/>
                    </a:cubicBezTo>
                    <a:cubicBezTo>
                      <a:pt x="96066" y="62210"/>
                      <a:pt x="96066" y="62210"/>
                      <a:pt x="66208" y="5184"/>
                    </a:cubicBezTo>
                    <a:cubicBezTo>
                      <a:pt x="66208" y="5184"/>
                      <a:pt x="66208" y="5184"/>
                      <a:pt x="110347" y="6480"/>
                    </a:cubicBezTo>
                    <a:cubicBezTo>
                      <a:pt x="110347" y="6480"/>
                      <a:pt x="110347" y="6480"/>
                      <a:pt x="127223" y="28513"/>
                    </a:cubicBezTo>
                    <a:cubicBezTo>
                      <a:pt x="127223" y="28513"/>
                      <a:pt x="127223" y="28513"/>
                      <a:pt x="13631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63614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" b="1341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132435" y="3013501"/>
            <a:ext cx="192713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PART  03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effectLst/>
              <a:uLnTx/>
              <a:uFillTx/>
              <a:latin typeface="Agency FB" panose="020B0503020202020204" pitchFamily="34" charset="0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502395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20218" y="418450"/>
            <a:ext cx="5658081" cy="760635"/>
            <a:chOff x="520218" y="418450"/>
            <a:chExt cx="5658081" cy="760635"/>
          </a:xfrm>
        </p:grpSpPr>
        <p:sp>
          <p:nvSpPr>
            <p:cNvPr id="12" name="矩形: 圆角 11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1301959" y="418450"/>
              <a:ext cx="4876340" cy="760635"/>
              <a:chOff x="1292231" y="418450"/>
              <a:chExt cx="4876340" cy="760635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1292231" y="418450"/>
                <a:ext cx="329507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zh-CN" altLang="en-US" sz="2800" b="1" noProof="0" dirty="0" smtClean="0">
                    <a:solidFill>
                      <a:srgbClr val="62FFFF"/>
                    </a:solidFill>
                    <a:latin typeface="微软雅黑"/>
                    <a:ea typeface="微软雅黑"/>
                  </a:rPr>
                  <a:t>接下来打算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1292231" y="902086"/>
                <a:ext cx="48763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14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7998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5" b="10556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157008" y="3115101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感谢您的观看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095571" y="1765061"/>
            <a:ext cx="2000869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9600" dirty="0" smtClean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Agency FB" panose="020B0503020202020204" pitchFamily="34" charset="0"/>
                <a:ea typeface="微软雅黑"/>
              </a:rPr>
              <a:t>YIZIT</a:t>
            </a:r>
            <a:endParaRPr kumimoji="0" lang="zh-CN" altLang="en-US" sz="96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effectLst/>
              <a:uLnTx/>
              <a:uFillTx/>
              <a:latin typeface="Agency FB" panose="020B0503020202020204" pitchFamily="34" charset="0"/>
              <a:ea typeface="微软雅黑"/>
              <a:cs typeface="+mn-cs"/>
            </a:endParaRPr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5615422" y="4127500"/>
            <a:ext cx="961157" cy="0"/>
          </a:xfrm>
          <a:prstGeom prst="line">
            <a:avLst/>
          </a:prstGeom>
          <a:ln w="38100">
            <a:solidFill>
              <a:srgbClr val="0D6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438336" y="4283503"/>
            <a:ext cx="3315331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</a:gradFill>
                <a:effectLst/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THIS TEMPLATE DESIGNED FOR FEI ER SHE JI</a:t>
            </a:r>
          </a:p>
        </p:txBody>
      </p:sp>
    </p:spTree>
    <p:extLst>
      <p:ext uri="{BB962C8B-B14F-4D97-AF65-F5344CB8AC3E}">
        <p14:creationId xmlns:p14="http://schemas.microsoft.com/office/powerpoint/2010/main" val="316847858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930460" y="426758"/>
            <a:ext cx="2331086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algn="ctr"/>
            <a:r>
              <a:rPr lang="en-US" altLang="zh-CN" sz="6000" dirty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Agency FB" panose="020B0503020202020204" pitchFamily="34" charset="0"/>
              </a:rPr>
              <a:t>CONTENT</a:t>
            </a:r>
            <a:endParaRPr lang="zh-CN" altLang="en-US" sz="6000" dirty="0"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latin typeface="Agency FB" panose="020B0503020202020204" pitchFamily="34" charset="0"/>
            </a:endParaRPr>
          </a:p>
        </p:txBody>
      </p:sp>
      <p:cxnSp>
        <p:nvCxnSpPr>
          <p:cNvPr id="3" name="直接连接符 2"/>
          <p:cNvCxnSpPr>
            <a:cxnSpLocks/>
          </p:cNvCxnSpPr>
          <p:nvPr/>
        </p:nvCxnSpPr>
        <p:spPr>
          <a:xfrm>
            <a:off x="5615422" y="1467821"/>
            <a:ext cx="961157" cy="0"/>
          </a:xfrm>
          <a:prstGeom prst="line">
            <a:avLst/>
          </a:prstGeom>
          <a:ln w="38100">
            <a:solidFill>
              <a:srgbClr val="0D6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1227015" y="2334338"/>
            <a:ext cx="4868985" cy="641311"/>
            <a:chOff x="520218" y="418450"/>
            <a:chExt cx="5658081" cy="745246"/>
          </a:xfrm>
        </p:grpSpPr>
        <p:sp>
          <p:nvSpPr>
            <p:cNvPr id="5" name="矩形: 圆角 4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301959" y="418450"/>
              <a:ext cx="4876340" cy="745246"/>
              <a:chOff x="1292231" y="418450"/>
              <a:chExt cx="4876340" cy="745246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292231" y="418450"/>
                <a:ext cx="3295074" cy="5364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62FFFF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cs"/>
                  </a:rPr>
                  <a:t>前端技术说明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1292231" y="902086"/>
                <a:ext cx="487634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7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227015" y="3570205"/>
            <a:ext cx="4868985" cy="641311"/>
            <a:chOff x="520218" y="418450"/>
            <a:chExt cx="5658081" cy="745246"/>
          </a:xfrm>
        </p:grpSpPr>
        <p:sp>
          <p:nvSpPr>
            <p:cNvPr id="11" name="矩形: 圆角 10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01959" y="418450"/>
              <a:ext cx="4876340" cy="745246"/>
              <a:chOff x="1292231" y="418450"/>
              <a:chExt cx="4876340" cy="745246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1292232" y="418450"/>
                <a:ext cx="3295073" cy="5364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zh-CN" altLang="en-US" sz="2400" b="1" dirty="0" smtClean="0">
                    <a:solidFill>
                      <a:srgbClr val="62FFFF"/>
                    </a:solidFill>
                    <a:latin typeface="微软雅黑"/>
                    <a:ea typeface="微软雅黑"/>
                  </a:rPr>
                  <a:t>其他说明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292231" y="902086"/>
                <a:ext cx="487634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13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419275" y="2334338"/>
            <a:ext cx="4868985" cy="641311"/>
            <a:chOff x="520218" y="418450"/>
            <a:chExt cx="5658081" cy="745246"/>
          </a:xfrm>
        </p:grpSpPr>
        <p:sp>
          <p:nvSpPr>
            <p:cNvPr id="35" name="矩形: 圆角 34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301959" y="418450"/>
              <a:ext cx="4876340" cy="745246"/>
              <a:chOff x="1292231" y="418450"/>
              <a:chExt cx="4876340" cy="745246"/>
            </a:xfrm>
          </p:grpSpPr>
          <p:sp>
            <p:nvSpPr>
              <p:cNvPr id="38" name="文本框 37"/>
              <p:cNvSpPr txBox="1"/>
              <p:nvPr/>
            </p:nvSpPr>
            <p:spPr>
              <a:xfrm>
                <a:off x="1292231" y="418450"/>
                <a:ext cx="3295074" cy="5364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62FFFF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cs"/>
                  </a:rPr>
                  <a:t>后端技术说明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1292231" y="902086"/>
                <a:ext cx="487634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37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843088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" b="1341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199761" y="3013501"/>
            <a:ext cx="1792478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Agency FB" panose="020B0503020202020204" pitchFamily="34" charset="0"/>
              </a:rPr>
              <a:t>PART  01</a:t>
            </a:r>
            <a:endParaRPr lang="zh-CN" altLang="en-US" sz="4800" dirty="0"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50206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520218" y="418450"/>
            <a:ext cx="5658081" cy="760635"/>
            <a:chOff x="520218" y="418450"/>
            <a:chExt cx="5658081" cy="760635"/>
          </a:xfrm>
        </p:grpSpPr>
        <p:sp>
          <p:nvSpPr>
            <p:cNvPr id="4" name="矩形: 圆角 3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6" name="组合 105"/>
            <p:cNvGrpSpPr/>
            <p:nvPr/>
          </p:nvGrpSpPr>
          <p:grpSpPr>
            <a:xfrm>
              <a:off x="1301959" y="418450"/>
              <a:ext cx="4876340" cy="760635"/>
              <a:chOff x="1292231" y="418450"/>
              <a:chExt cx="4876340" cy="760635"/>
            </a:xfrm>
          </p:grpSpPr>
          <p:sp>
            <p:nvSpPr>
              <p:cNvPr id="104" name="文本框 103"/>
              <p:cNvSpPr txBox="1"/>
              <p:nvPr/>
            </p:nvSpPr>
            <p:spPr>
              <a:xfrm>
                <a:off x="1292231" y="418450"/>
                <a:ext cx="329507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zh-CN" altLang="en-US" sz="28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62FFFF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cs"/>
                  </a:rPr>
                  <a:t>前端技术说明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1292231" y="902086"/>
                <a:ext cx="48763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108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727969" y="19086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20217" y="1714800"/>
            <a:ext cx="10745545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</a:rPr>
              <a:t>jQuery – </a:t>
            </a:r>
            <a:r>
              <a:rPr lang="zh-CN" altLang="en-US" dirty="0" smtClean="0">
                <a:solidFill>
                  <a:prstClr val="white">
                    <a:alpha val="80000"/>
                  </a:prstClr>
                </a:solidFill>
              </a:rPr>
              <a:t>经久不衰</a:t>
            </a:r>
            <a:endParaRPr lang="en-US" altLang="zh-CN" dirty="0" smtClean="0">
              <a:solidFill>
                <a:prstClr val="white">
                  <a:alpha val="80000"/>
                </a:prst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 err="1" smtClean="0">
                <a:solidFill>
                  <a:prstClr val="white">
                    <a:alpha val="80000"/>
                  </a:prstClr>
                </a:solidFill>
              </a:rPr>
              <a:t>LayUI</a:t>
            </a: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</a:rPr>
              <a:t> – </a:t>
            </a:r>
            <a:r>
              <a:rPr lang="zh-CN" altLang="en-US" dirty="0" smtClean="0">
                <a:solidFill>
                  <a:prstClr val="white">
                    <a:alpha val="80000"/>
                  </a:prstClr>
                </a:solidFill>
              </a:rPr>
              <a:t>基于</a:t>
            </a: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</a:rPr>
              <a:t>jQuery</a:t>
            </a:r>
            <a:r>
              <a:rPr lang="zh-CN" altLang="en-US" dirty="0" smtClean="0">
                <a:solidFill>
                  <a:prstClr val="white">
                    <a:alpha val="80000"/>
                  </a:prstClr>
                </a:solidFill>
              </a:rPr>
              <a:t>的前端全套组件，兼容</a:t>
            </a: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</a:rPr>
              <a:t>IE8</a:t>
            </a:r>
            <a:r>
              <a:rPr lang="zh-CN" altLang="en-US" dirty="0" smtClean="0">
                <a:solidFill>
                  <a:prstClr val="white">
                    <a:alpha val="80000"/>
                  </a:prstClr>
                </a:solidFill>
              </a:rPr>
              <a:t>。</a:t>
            </a:r>
            <a:r>
              <a:rPr lang="en-US" altLang="zh-CN" dirty="0">
                <a:solidFill>
                  <a:prstClr val="white">
                    <a:alpha val="80000"/>
                  </a:prstClr>
                </a:solidFill>
                <a:hlinkClick r:id="rId3"/>
              </a:rPr>
              <a:t>http://www.layui.com</a:t>
            </a: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  <a:hlinkClick r:id="rId3"/>
              </a:rPr>
              <a:t>/</a:t>
            </a:r>
            <a:endParaRPr lang="en-US" altLang="zh-CN" dirty="0" smtClean="0">
              <a:solidFill>
                <a:prstClr val="white">
                  <a:alpha val="80000"/>
                </a:prst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 err="1" smtClean="0">
                <a:solidFill>
                  <a:prstClr val="white">
                    <a:alpha val="80000"/>
                  </a:prstClr>
                </a:solidFill>
              </a:rPr>
              <a:t>zTree</a:t>
            </a: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</a:rPr>
              <a:t> – </a:t>
            </a:r>
            <a:r>
              <a:rPr lang="zh-CN" altLang="en-US" dirty="0" smtClean="0">
                <a:solidFill>
                  <a:prstClr val="white">
                    <a:alpha val="80000"/>
                  </a:prstClr>
                </a:solidFill>
              </a:rPr>
              <a:t>基于</a:t>
            </a: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</a:rPr>
              <a:t>jQuery</a:t>
            </a:r>
            <a:r>
              <a:rPr lang="zh-CN" altLang="en-US" dirty="0" smtClean="0">
                <a:solidFill>
                  <a:prstClr val="white">
                    <a:alpha val="80000"/>
                  </a:prstClr>
                </a:solidFill>
              </a:rPr>
              <a:t>的强大树组件</a:t>
            </a: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</a:rPr>
              <a:t>,</a:t>
            </a:r>
            <a:r>
              <a:rPr lang="zh-CN" altLang="en-US" dirty="0" smtClean="0">
                <a:solidFill>
                  <a:prstClr val="white">
                    <a:alpha val="80000"/>
                  </a:prstClr>
                </a:solidFill>
              </a:rPr>
              <a:t>兼容</a:t>
            </a: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</a:rPr>
              <a:t>IE8</a:t>
            </a:r>
            <a:r>
              <a:rPr lang="zh-CN" altLang="en-US" dirty="0" smtClean="0">
                <a:solidFill>
                  <a:prstClr val="white">
                    <a:alpha val="80000"/>
                  </a:prstClr>
                </a:solidFill>
              </a:rPr>
              <a:t>。</a:t>
            </a:r>
            <a:endParaRPr lang="en-US" altLang="zh-CN" dirty="0" smtClean="0">
              <a:solidFill>
                <a:prstClr val="white">
                  <a:alpha val="80000"/>
                </a:prst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 err="1" smtClean="0">
                <a:solidFill>
                  <a:prstClr val="white">
                    <a:alpha val="80000"/>
                  </a:prstClr>
                </a:solidFill>
              </a:rPr>
              <a:t>HighCharts</a:t>
            </a:r>
            <a:r>
              <a:rPr lang="en-US" altLang="zh-CN" dirty="0" smtClean="0">
                <a:solidFill>
                  <a:prstClr val="white">
                    <a:alpha val="80000"/>
                  </a:prstClr>
                </a:solidFill>
              </a:rPr>
              <a:t> –</a:t>
            </a:r>
            <a:r>
              <a:rPr lang="zh-CN" altLang="en-US" dirty="0" smtClean="0">
                <a:solidFill>
                  <a:prstClr val="white">
                    <a:alpha val="80000"/>
                  </a:prstClr>
                </a:solidFill>
              </a:rPr>
              <a:t> 老牌强大的图表展示框架。</a:t>
            </a:r>
            <a:endParaRPr lang="zh-CN" altLang="en-US" dirty="0">
              <a:solidFill>
                <a:prstClr val="white">
                  <a:alpha val="8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55200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1072525" y="1647025"/>
            <a:ext cx="841772" cy="841770"/>
          </a:xfrm>
          <a:prstGeom prst="ellipse">
            <a:avLst/>
          </a:prstGeom>
          <a:noFill/>
          <a:ln w="19050">
            <a:gradFill>
              <a:gsLst>
                <a:gs pos="0">
                  <a:srgbClr val="62FFFF"/>
                </a:gs>
                <a:gs pos="100000">
                  <a:srgbClr val="0D69FF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弧形 3"/>
          <p:cNvSpPr/>
          <p:nvPr/>
        </p:nvSpPr>
        <p:spPr>
          <a:xfrm>
            <a:off x="955446" y="1529945"/>
            <a:ext cx="1075929" cy="1075929"/>
          </a:xfrm>
          <a:prstGeom prst="arc">
            <a:avLst>
              <a:gd name="adj1" fmla="val 16200000"/>
              <a:gd name="adj2" fmla="val 11790630"/>
            </a:avLst>
          </a:prstGeom>
          <a:ln w="19050">
            <a:solidFill>
              <a:srgbClr val="0D69FF">
                <a:alpha val="60000"/>
              </a:srgb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2280032" y="2172589"/>
            <a:ext cx="2994660" cy="0"/>
          </a:xfrm>
          <a:prstGeom prst="line">
            <a:avLst/>
          </a:prstGeom>
          <a:ln w="12700">
            <a:solidFill>
              <a:srgbClr val="62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V="1">
            <a:off x="7033819" y="1532014"/>
            <a:ext cx="3409201" cy="3409201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5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62FFFF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8148002" y="995481"/>
            <a:ext cx="3409201" cy="3409201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5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62FFFF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8633895" y="4181270"/>
            <a:ext cx="1018151" cy="1018153"/>
          </a:xfrm>
          <a:prstGeom prst="lin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9963874" y="4045432"/>
            <a:ext cx="382438" cy="382438"/>
          </a:xfrm>
          <a:prstGeom prst="ellips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8749270" y="4406975"/>
            <a:ext cx="118932" cy="118932"/>
          </a:xfrm>
          <a:prstGeom prst="ellipse">
            <a:avLst/>
          </a:prstGeom>
          <a:solidFill>
            <a:srgbClr val="62FFFF"/>
          </a:solidFill>
          <a:ln w="12700">
            <a:solidFill>
              <a:srgbClr val="0D69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/>
          <p:cNvCxnSpPr/>
          <p:nvPr/>
        </p:nvCxnSpPr>
        <p:spPr>
          <a:xfrm flipV="1">
            <a:off x="9336293" y="3707185"/>
            <a:ext cx="523701" cy="523701"/>
          </a:xfrm>
          <a:prstGeom prst="lin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8771765" y="4064362"/>
            <a:ext cx="155852" cy="155852"/>
          </a:xfrm>
          <a:prstGeom prst="ellipse">
            <a:avLst/>
          </a:prstGeom>
          <a:ln w="12700">
            <a:solidFill>
              <a:srgbClr val="0D69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24"/>
          <p:cNvSpPr/>
          <p:nvPr/>
        </p:nvSpPr>
        <p:spPr>
          <a:xfrm>
            <a:off x="1301303" y="1925408"/>
            <a:ext cx="384214" cy="285003"/>
          </a:xfrm>
          <a:custGeom>
            <a:avLst/>
            <a:gdLst>
              <a:gd name="connsiteX0" fmla="*/ 9246 w 338138"/>
              <a:gd name="connsiteY0" fmla="*/ 217487 h 250825"/>
              <a:gd name="connsiteX1" fmla="*/ 328892 w 338138"/>
              <a:gd name="connsiteY1" fmla="*/ 217487 h 250825"/>
              <a:gd name="connsiteX2" fmla="*/ 338138 w 338138"/>
              <a:gd name="connsiteY2" fmla="*/ 226822 h 250825"/>
              <a:gd name="connsiteX3" fmla="*/ 314363 w 338138"/>
              <a:gd name="connsiteY3" fmla="*/ 250825 h 250825"/>
              <a:gd name="connsiteX4" fmla="*/ 23775 w 338138"/>
              <a:gd name="connsiteY4" fmla="*/ 250825 h 250825"/>
              <a:gd name="connsiteX5" fmla="*/ 0 w 338138"/>
              <a:gd name="connsiteY5" fmla="*/ 226822 h 250825"/>
              <a:gd name="connsiteX6" fmla="*/ 9246 w 338138"/>
              <a:gd name="connsiteY6" fmla="*/ 217487 h 250825"/>
              <a:gd name="connsiteX7" fmla="*/ 100182 w 338138"/>
              <a:gd name="connsiteY7" fmla="*/ 100012 h 250825"/>
              <a:gd name="connsiteX8" fmla="*/ 123655 w 338138"/>
              <a:gd name="connsiteY8" fmla="*/ 100012 h 250825"/>
              <a:gd name="connsiteX9" fmla="*/ 130175 w 338138"/>
              <a:gd name="connsiteY9" fmla="*/ 106705 h 250825"/>
              <a:gd name="connsiteX10" fmla="*/ 130175 w 338138"/>
              <a:gd name="connsiteY10" fmla="*/ 161583 h 250825"/>
              <a:gd name="connsiteX11" fmla="*/ 123655 w 338138"/>
              <a:gd name="connsiteY11" fmla="*/ 168275 h 250825"/>
              <a:gd name="connsiteX12" fmla="*/ 100182 w 338138"/>
              <a:gd name="connsiteY12" fmla="*/ 168275 h 250825"/>
              <a:gd name="connsiteX13" fmla="*/ 93662 w 338138"/>
              <a:gd name="connsiteY13" fmla="*/ 161583 h 250825"/>
              <a:gd name="connsiteX14" fmla="*/ 93662 w 338138"/>
              <a:gd name="connsiteY14" fmla="*/ 106705 h 250825"/>
              <a:gd name="connsiteX15" fmla="*/ 100182 w 338138"/>
              <a:gd name="connsiteY15" fmla="*/ 100012 h 250825"/>
              <a:gd name="connsiteX16" fmla="*/ 157332 w 338138"/>
              <a:gd name="connsiteY16" fmla="*/ 77787 h 250825"/>
              <a:gd name="connsiteX17" fmla="*/ 180805 w 338138"/>
              <a:gd name="connsiteY17" fmla="*/ 77787 h 250825"/>
              <a:gd name="connsiteX18" fmla="*/ 187325 w 338138"/>
              <a:gd name="connsiteY18" fmla="*/ 84441 h 250825"/>
              <a:gd name="connsiteX19" fmla="*/ 187325 w 338138"/>
              <a:gd name="connsiteY19" fmla="*/ 161622 h 250825"/>
              <a:gd name="connsiteX20" fmla="*/ 180805 w 338138"/>
              <a:gd name="connsiteY20" fmla="*/ 168275 h 250825"/>
              <a:gd name="connsiteX21" fmla="*/ 157332 w 338138"/>
              <a:gd name="connsiteY21" fmla="*/ 168275 h 250825"/>
              <a:gd name="connsiteX22" fmla="*/ 150812 w 338138"/>
              <a:gd name="connsiteY22" fmla="*/ 161622 h 250825"/>
              <a:gd name="connsiteX23" fmla="*/ 150812 w 338138"/>
              <a:gd name="connsiteY23" fmla="*/ 84441 h 250825"/>
              <a:gd name="connsiteX24" fmla="*/ 157332 w 338138"/>
              <a:gd name="connsiteY24" fmla="*/ 77787 h 250825"/>
              <a:gd name="connsiteX25" fmla="*/ 216070 w 338138"/>
              <a:gd name="connsiteY25" fmla="*/ 49212 h 250825"/>
              <a:gd name="connsiteX26" fmla="*/ 239543 w 338138"/>
              <a:gd name="connsiteY26" fmla="*/ 49212 h 250825"/>
              <a:gd name="connsiteX27" fmla="*/ 246063 w 338138"/>
              <a:gd name="connsiteY27" fmla="*/ 55827 h 250825"/>
              <a:gd name="connsiteX28" fmla="*/ 246063 w 338138"/>
              <a:gd name="connsiteY28" fmla="*/ 161661 h 250825"/>
              <a:gd name="connsiteX29" fmla="*/ 239543 w 338138"/>
              <a:gd name="connsiteY29" fmla="*/ 168275 h 250825"/>
              <a:gd name="connsiteX30" fmla="*/ 216070 w 338138"/>
              <a:gd name="connsiteY30" fmla="*/ 168275 h 250825"/>
              <a:gd name="connsiteX31" fmla="*/ 209550 w 338138"/>
              <a:gd name="connsiteY31" fmla="*/ 161661 h 250825"/>
              <a:gd name="connsiteX32" fmla="*/ 209550 w 338138"/>
              <a:gd name="connsiteY32" fmla="*/ 55827 h 250825"/>
              <a:gd name="connsiteX33" fmla="*/ 216070 w 338138"/>
              <a:gd name="connsiteY33" fmla="*/ 49212 h 250825"/>
              <a:gd name="connsiteX34" fmla="*/ 53428 w 338138"/>
              <a:gd name="connsiteY34" fmla="*/ 22225 h 250825"/>
              <a:gd name="connsiteX35" fmla="*/ 50800 w 338138"/>
              <a:gd name="connsiteY35" fmla="*/ 24858 h 250825"/>
              <a:gd name="connsiteX36" fmla="*/ 50800 w 338138"/>
              <a:gd name="connsiteY36" fmla="*/ 182834 h 250825"/>
              <a:gd name="connsiteX37" fmla="*/ 53428 w 338138"/>
              <a:gd name="connsiteY37" fmla="*/ 184150 h 250825"/>
              <a:gd name="connsiteX38" fmla="*/ 284710 w 338138"/>
              <a:gd name="connsiteY38" fmla="*/ 184150 h 250825"/>
              <a:gd name="connsiteX39" fmla="*/ 287338 w 338138"/>
              <a:gd name="connsiteY39" fmla="*/ 182834 h 250825"/>
              <a:gd name="connsiteX40" fmla="*/ 287338 w 338138"/>
              <a:gd name="connsiteY40" fmla="*/ 24858 h 250825"/>
              <a:gd name="connsiteX41" fmla="*/ 284710 w 338138"/>
              <a:gd name="connsiteY41" fmla="*/ 22225 h 250825"/>
              <a:gd name="connsiteX42" fmla="*/ 53428 w 338138"/>
              <a:gd name="connsiteY42" fmla="*/ 22225 h 250825"/>
              <a:gd name="connsiteX43" fmla="*/ 53663 w 338138"/>
              <a:gd name="connsiteY43" fmla="*/ 0 h 250825"/>
              <a:gd name="connsiteX44" fmla="*/ 286062 w 338138"/>
              <a:gd name="connsiteY44" fmla="*/ 0 h 250825"/>
              <a:gd name="connsiteX45" fmla="*/ 311150 w 338138"/>
              <a:gd name="connsiteY45" fmla="*/ 25008 h 250825"/>
              <a:gd name="connsiteX46" fmla="*/ 311150 w 338138"/>
              <a:gd name="connsiteY46" fmla="*/ 182955 h 250825"/>
              <a:gd name="connsiteX47" fmla="*/ 286062 w 338138"/>
              <a:gd name="connsiteY47" fmla="*/ 207963 h 250825"/>
              <a:gd name="connsiteX48" fmla="*/ 53663 w 338138"/>
              <a:gd name="connsiteY48" fmla="*/ 207963 h 250825"/>
              <a:gd name="connsiteX49" fmla="*/ 28575 w 338138"/>
              <a:gd name="connsiteY49" fmla="*/ 182955 h 250825"/>
              <a:gd name="connsiteX50" fmla="*/ 28575 w 338138"/>
              <a:gd name="connsiteY50" fmla="*/ 25008 h 250825"/>
              <a:gd name="connsiteX51" fmla="*/ 53663 w 338138"/>
              <a:gd name="connsiteY51" fmla="*/ 0 h 25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250825">
                <a:moveTo>
                  <a:pt x="9246" y="217487"/>
                </a:moveTo>
                <a:cubicBezTo>
                  <a:pt x="9246" y="217487"/>
                  <a:pt x="9246" y="217487"/>
                  <a:pt x="328892" y="217487"/>
                </a:cubicBezTo>
                <a:cubicBezTo>
                  <a:pt x="334176" y="217487"/>
                  <a:pt x="338138" y="221488"/>
                  <a:pt x="338138" y="226822"/>
                </a:cubicBezTo>
                <a:cubicBezTo>
                  <a:pt x="338138" y="240157"/>
                  <a:pt x="327571" y="250825"/>
                  <a:pt x="314363" y="250825"/>
                </a:cubicBezTo>
                <a:cubicBezTo>
                  <a:pt x="314363" y="250825"/>
                  <a:pt x="314363" y="250825"/>
                  <a:pt x="23775" y="250825"/>
                </a:cubicBezTo>
                <a:cubicBezTo>
                  <a:pt x="10567" y="250825"/>
                  <a:pt x="0" y="240157"/>
                  <a:pt x="0" y="226822"/>
                </a:cubicBezTo>
                <a:cubicBezTo>
                  <a:pt x="0" y="221488"/>
                  <a:pt x="3962" y="217487"/>
                  <a:pt x="9246" y="217487"/>
                </a:cubicBezTo>
                <a:close/>
                <a:moveTo>
                  <a:pt x="100182" y="100012"/>
                </a:moveTo>
                <a:cubicBezTo>
                  <a:pt x="100182" y="100012"/>
                  <a:pt x="100182" y="100012"/>
                  <a:pt x="123655" y="100012"/>
                </a:cubicBezTo>
                <a:cubicBezTo>
                  <a:pt x="127567" y="100012"/>
                  <a:pt x="130175" y="102689"/>
                  <a:pt x="130175" y="106705"/>
                </a:cubicBezTo>
                <a:cubicBezTo>
                  <a:pt x="130175" y="106705"/>
                  <a:pt x="130175" y="106705"/>
                  <a:pt x="130175" y="161583"/>
                </a:cubicBezTo>
                <a:cubicBezTo>
                  <a:pt x="130175" y="165598"/>
                  <a:pt x="127567" y="168275"/>
                  <a:pt x="123655" y="168275"/>
                </a:cubicBezTo>
                <a:cubicBezTo>
                  <a:pt x="123655" y="168275"/>
                  <a:pt x="123655" y="168275"/>
                  <a:pt x="100182" y="168275"/>
                </a:cubicBezTo>
                <a:cubicBezTo>
                  <a:pt x="96270" y="168275"/>
                  <a:pt x="93662" y="165598"/>
                  <a:pt x="93662" y="161583"/>
                </a:cubicBezTo>
                <a:cubicBezTo>
                  <a:pt x="93662" y="161583"/>
                  <a:pt x="93662" y="161583"/>
                  <a:pt x="93662" y="106705"/>
                </a:cubicBezTo>
                <a:cubicBezTo>
                  <a:pt x="93662" y="102689"/>
                  <a:pt x="96270" y="100012"/>
                  <a:pt x="100182" y="100012"/>
                </a:cubicBezTo>
                <a:close/>
                <a:moveTo>
                  <a:pt x="157332" y="77787"/>
                </a:moveTo>
                <a:cubicBezTo>
                  <a:pt x="157332" y="77787"/>
                  <a:pt x="157332" y="77787"/>
                  <a:pt x="180805" y="77787"/>
                </a:cubicBezTo>
                <a:cubicBezTo>
                  <a:pt x="184717" y="77787"/>
                  <a:pt x="187325" y="81779"/>
                  <a:pt x="187325" y="84441"/>
                </a:cubicBezTo>
                <a:cubicBezTo>
                  <a:pt x="187325" y="84441"/>
                  <a:pt x="187325" y="84441"/>
                  <a:pt x="187325" y="161622"/>
                </a:cubicBezTo>
                <a:cubicBezTo>
                  <a:pt x="187325" y="165614"/>
                  <a:pt x="184717" y="168275"/>
                  <a:pt x="180805" y="168275"/>
                </a:cubicBezTo>
                <a:cubicBezTo>
                  <a:pt x="180805" y="168275"/>
                  <a:pt x="180805" y="168275"/>
                  <a:pt x="157332" y="168275"/>
                </a:cubicBezTo>
                <a:cubicBezTo>
                  <a:pt x="153420" y="168275"/>
                  <a:pt x="150812" y="165614"/>
                  <a:pt x="150812" y="161622"/>
                </a:cubicBezTo>
                <a:cubicBezTo>
                  <a:pt x="150812" y="161622"/>
                  <a:pt x="150812" y="161622"/>
                  <a:pt x="150812" y="84441"/>
                </a:cubicBezTo>
                <a:cubicBezTo>
                  <a:pt x="150812" y="81779"/>
                  <a:pt x="153420" y="77787"/>
                  <a:pt x="157332" y="77787"/>
                </a:cubicBezTo>
                <a:close/>
                <a:moveTo>
                  <a:pt x="216070" y="49212"/>
                </a:moveTo>
                <a:cubicBezTo>
                  <a:pt x="216070" y="49212"/>
                  <a:pt x="216070" y="49212"/>
                  <a:pt x="239543" y="49212"/>
                </a:cubicBezTo>
                <a:cubicBezTo>
                  <a:pt x="243455" y="49212"/>
                  <a:pt x="246063" y="51858"/>
                  <a:pt x="246063" y="55827"/>
                </a:cubicBezTo>
                <a:cubicBezTo>
                  <a:pt x="246063" y="55827"/>
                  <a:pt x="246063" y="55827"/>
                  <a:pt x="246063" y="161661"/>
                </a:cubicBezTo>
                <a:cubicBezTo>
                  <a:pt x="246063" y="165629"/>
                  <a:pt x="243455" y="168275"/>
                  <a:pt x="239543" y="168275"/>
                </a:cubicBezTo>
                <a:cubicBezTo>
                  <a:pt x="239543" y="168275"/>
                  <a:pt x="239543" y="168275"/>
                  <a:pt x="216070" y="168275"/>
                </a:cubicBezTo>
                <a:cubicBezTo>
                  <a:pt x="212158" y="168275"/>
                  <a:pt x="209550" y="165629"/>
                  <a:pt x="209550" y="161661"/>
                </a:cubicBezTo>
                <a:cubicBezTo>
                  <a:pt x="209550" y="161661"/>
                  <a:pt x="209550" y="161661"/>
                  <a:pt x="209550" y="55827"/>
                </a:cubicBezTo>
                <a:cubicBezTo>
                  <a:pt x="209550" y="51858"/>
                  <a:pt x="212158" y="49212"/>
                  <a:pt x="216070" y="49212"/>
                </a:cubicBezTo>
                <a:close/>
                <a:moveTo>
                  <a:pt x="53428" y="22225"/>
                </a:moveTo>
                <a:cubicBezTo>
                  <a:pt x="52114" y="22225"/>
                  <a:pt x="50800" y="23541"/>
                  <a:pt x="50800" y="24858"/>
                </a:cubicBezTo>
                <a:lnTo>
                  <a:pt x="50800" y="182834"/>
                </a:lnTo>
                <a:cubicBezTo>
                  <a:pt x="50800" y="184150"/>
                  <a:pt x="52114" y="184150"/>
                  <a:pt x="53428" y="184150"/>
                </a:cubicBezTo>
                <a:cubicBezTo>
                  <a:pt x="53428" y="184150"/>
                  <a:pt x="53428" y="184150"/>
                  <a:pt x="284710" y="184150"/>
                </a:cubicBezTo>
                <a:cubicBezTo>
                  <a:pt x="286024" y="184150"/>
                  <a:pt x="287338" y="184150"/>
                  <a:pt x="287338" y="182834"/>
                </a:cubicBezTo>
                <a:cubicBezTo>
                  <a:pt x="287338" y="182834"/>
                  <a:pt x="287338" y="182834"/>
                  <a:pt x="287338" y="24858"/>
                </a:cubicBezTo>
                <a:cubicBezTo>
                  <a:pt x="287338" y="23541"/>
                  <a:pt x="286024" y="22225"/>
                  <a:pt x="284710" y="22225"/>
                </a:cubicBezTo>
                <a:cubicBezTo>
                  <a:pt x="284710" y="22225"/>
                  <a:pt x="284710" y="22225"/>
                  <a:pt x="53428" y="22225"/>
                </a:cubicBezTo>
                <a:close/>
                <a:moveTo>
                  <a:pt x="53663" y="0"/>
                </a:moveTo>
                <a:cubicBezTo>
                  <a:pt x="53663" y="0"/>
                  <a:pt x="53663" y="0"/>
                  <a:pt x="286062" y="0"/>
                </a:cubicBezTo>
                <a:cubicBezTo>
                  <a:pt x="300587" y="0"/>
                  <a:pt x="311150" y="10530"/>
                  <a:pt x="311150" y="25008"/>
                </a:cubicBezTo>
                <a:cubicBezTo>
                  <a:pt x="311150" y="25008"/>
                  <a:pt x="311150" y="25008"/>
                  <a:pt x="311150" y="182955"/>
                </a:cubicBezTo>
                <a:cubicBezTo>
                  <a:pt x="311150" y="196117"/>
                  <a:pt x="300587" y="207963"/>
                  <a:pt x="286062" y="207963"/>
                </a:cubicBezTo>
                <a:cubicBezTo>
                  <a:pt x="286062" y="207963"/>
                  <a:pt x="286062" y="207963"/>
                  <a:pt x="53663" y="207963"/>
                </a:cubicBezTo>
                <a:cubicBezTo>
                  <a:pt x="39138" y="207963"/>
                  <a:pt x="28575" y="196117"/>
                  <a:pt x="28575" y="182955"/>
                </a:cubicBezTo>
                <a:cubicBezTo>
                  <a:pt x="28575" y="182955"/>
                  <a:pt x="28575" y="182955"/>
                  <a:pt x="28575" y="25008"/>
                </a:cubicBezTo>
                <a:cubicBezTo>
                  <a:pt x="28575" y="10530"/>
                  <a:pt x="39138" y="0"/>
                  <a:pt x="5366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520218" y="418450"/>
            <a:ext cx="5658081" cy="760635"/>
            <a:chOff x="520218" y="418450"/>
            <a:chExt cx="5658081" cy="760635"/>
          </a:xfrm>
        </p:grpSpPr>
        <p:sp>
          <p:nvSpPr>
            <p:cNvPr id="27" name="矩形: 圆角 26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1301959" y="418450"/>
              <a:ext cx="4876340" cy="760635"/>
              <a:chOff x="1292231" y="418450"/>
              <a:chExt cx="4876340" cy="760635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1292231" y="418450"/>
                <a:ext cx="329507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zh-CN" altLang="en-US" sz="28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62FFFF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cs"/>
                  </a:rPr>
                  <a:t>为什么不用</a:t>
                </a:r>
                <a:r>
                  <a:rPr kumimoji="0" lang="en-US" altLang="zh-CN" sz="28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62FFFF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cs"/>
                  </a:rPr>
                  <a:t>VUE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1292231" y="902086"/>
                <a:ext cx="48763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29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234960" y="1701408"/>
            <a:ext cx="5358338" cy="1312954"/>
            <a:chOff x="-2286766" y="1584757"/>
            <a:chExt cx="5358338" cy="1312954"/>
          </a:xfrm>
        </p:grpSpPr>
        <p:sp>
          <p:nvSpPr>
            <p:cNvPr id="36" name="矩形 35"/>
            <p:cNvSpPr/>
            <p:nvPr/>
          </p:nvSpPr>
          <p:spPr>
            <a:xfrm>
              <a:off x="-2286766" y="2140581"/>
              <a:ext cx="5358338" cy="75713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基于组内人员技能情况，直接跳过</a:t>
              </a:r>
              <a:r>
                <a:rPr lang="en-US" altLang="zh-CN" sz="1200" dirty="0" err="1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js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的基础学习，而用</a:t>
              </a:r>
              <a:r>
                <a:rPr lang="en-US" altLang="zh-CN" sz="1200" dirty="0" err="1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vue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会有很多弊端。</a:t>
              </a:r>
              <a:endParaRPr lang="en-US" altLang="zh-CN" sz="1200" dirty="0" smtClean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dirty="0" err="1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Vue+vue-router+vuex</a:t>
              </a: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 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有一定学习曲线。</a:t>
              </a:r>
              <a:endParaRPr lang="en-US" altLang="zh-CN" sz="1200" dirty="0" smtClean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Webpack+ES6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-2286766" y="1584757"/>
              <a:ext cx="2736647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VUE</a:t>
              </a:r>
              <a:r>
                <a:rPr lang="zh-CN" altLang="en-US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增加了学习技术曲线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41" name="椭圆 40"/>
          <p:cNvSpPr/>
          <p:nvPr/>
        </p:nvSpPr>
        <p:spPr>
          <a:xfrm>
            <a:off x="1044203" y="3035532"/>
            <a:ext cx="841772" cy="841770"/>
          </a:xfrm>
          <a:prstGeom prst="ellipse">
            <a:avLst/>
          </a:prstGeom>
          <a:noFill/>
          <a:ln w="19050">
            <a:gradFill>
              <a:gsLst>
                <a:gs pos="0">
                  <a:srgbClr val="62FFFF"/>
                </a:gs>
                <a:gs pos="100000">
                  <a:srgbClr val="0D69FF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弧形 41"/>
          <p:cNvSpPr/>
          <p:nvPr/>
        </p:nvSpPr>
        <p:spPr>
          <a:xfrm>
            <a:off x="927124" y="2918452"/>
            <a:ext cx="1075929" cy="1075929"/>
          </a:xfrm>
          <a:prstGeom prst="arc">
            <a:avLst>
              <a:gd name="adj1" fmla="val 16200000"/>
              <a:gd name="adj2" fmla="val 11790630"/>
            </a:avLst>
          </a:prstGeom>
          <a:ln w="19050">
            <a:solidFill>
              <a:srgbClr val="0D69FF">
                <a:alpha val="60000"/>
              </a:srgb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连接符 42"/>
          <p:cNvCxnSpPr/>
          <p:nvPr/>
        </p:nvCxnSpPr>
        <p:spPr>
          <a:xfrm>
            <a:off x="2251710" y="3561096"/>
            <a:ext cx="2994660" cy="0"/>
          </a:xfrm>
          <a:prstGeom prst="line">
            <a:avLst/>
          </a:prstGeom>
          <a:ln w="12700">
            <a:solidFill>
              <a:srgbClr val="62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3"/>
          <p:cNvSpPr/>
          <p:nvPr/>
        </p:nvSpPr>
        <p:spPr>
          <a:xfrm>
            <a:off x="1278722" y="3264309"/>
            <a:ext cx="372732" cy="384214"/>
          </a:xfrm>
          <a:custGeom>
            <a:avLst/>
            <a:gdLst>
              <a:gd name="connsiteX0" fmla="*/ 157951 w 327026"/>
              <a:gd name="connsiteY0" fmla="*/ 134938 h 337100"/>
              <a:gd name="connsiteX1" fmla="*/ 327026 w 327026"/>
              <a:gd name="connsiteY1" fmla="*/ 239958 h 337100"/>
              <a:gd name="connsiteX2" fmla="*/ 259660 w 327026"/>
              <a:gd name="connsiteY2" fmla="*/ 254398 h 337100"/>
              <a:gd name="connsiteX3" fmla="*/ 295325 w 327026"/>
              <a:gd name="connsiteY3" fmla="*/ 305595 h 337100"/>
              <a:gd name="connsiteX4" fmla="*/ 292683 w 327026"/>
              <a:gd name="connsiteY4" fmla="*/ 334475 h 337100"/>
              <a:gd name="connsiteX5" fmla="*/ 263623 w 327026"/>
              <a:gd name="connsiteY5" fmla="*/ 326599 h 337100"/>
              <a:gd name="connsiteX6" fmla="*/ 227959 w 327026"/>
              <a:gd name="connsiteY6" fmla="*/ 275402 h 337100"/>
              <a:gd name="connsiteX7" fmla="*/ 192294 w 327026"/>
              <a:gd name="connsiteY7" fmla="*/ 333162 h 337100"/>
              <a:gd name="connsiteX8" fmla="*/ 153988 w 327026"/>
              <a:gd name="connsiteY8" fmla="*/ 137564 h 337100"/>
              <a:gd name="connsiteX9" fmla="*/ 157951 w 327026"/>
              <a:gd name="connsiteY9" fmla="*/ 134938 h 337100"/>
              <a:gd name="connsiteX10" fmla="*/ 287448 w 327026"/>
              <a:gd name="connsiteY10" fmla="*/ 96838 h 337100"/>
              <a:gd name="connsiteX11" fmla="*/ 270368 w 327026"/>
              <a:gd name="connsiteY11" fmla="*/ 108528 h 337100"/>
              <a:gd name="connsiteX12" fmla="*/ 280879 w 327026"/>
              <a:gd name="connsiteY12" fmla="*/ 150092 h 337100"/>
              <a:gd name="connsiteX13" fmla="*/ 301899 w 327026"/>
              <a:gd name="connsiteY13" fmla="*/ 182563 h 337100"/>
              <a:gd name="connsiteX14" fmla="*/ 303213 w 327026"/>
              <a:gd name="connsiteY14" fmla="*/ 161781 h 337100"/>
              <a:gd name="connsiteX15" fmla="*/ 287448 w 327026"/>
              <a:gd name="connsiteY15" fmla="*/ 96838 h 337100"/>
              <a:gd name="connsiteX16" fmla="*/ 160474 w 327026"/>
              <a:gd name="connsiteY16" fmla="*/ 0 h 337100"/>
              <a:gd name="connsiteX17" fmla="*/ 322263 w 327026"/>
              <a:gd name="connsiteY17" fmla="*/ 161925 h 337100"/>
              <a:gd name="connsiteX18" fmla="*/ 314371 w 327026"/>
              <a:gd name="connsiteY18" fmla="*/ 211951 h 337100"/>
              <a:gd name="connsiteX19" fmla="*/ 242026 w 327026"/>
              <a:gd name="connsiteY19" fmla="*/ 165875 h 337100"/>
              <a:gd name="connsiteX20" fmla="*/ 259126 w 327026"/>
              <a:gd name="connsiteY20" fmla="*/ 139545 h 337100"/>
              <a:gd name="connsiteX21" fmla="*/ 244657 w 327026"/>
              <a:gd name="connsiteY21" fmla="*/ 94785 h 337100"/>
              <a:gd name="connsiteX22" fmla="*/ 203881 w 327026"/>
              <a:gd name="connsiteY22" fmla="*/ 63190 h 337100"/>
              <a:gd name="connsiteX23" fmla="*/ 186781 w 327026"/>
              <a:gd name="connsiteY23" fmla="*/ 22380 h 337100"/>
              <a:gd name="connsiteX24" fmla="*/ 160474 w 327026"/>
              <a:gd name="connsiteY24" fmla="*/ 19747 h 337100"/>
              <a:gd name="connsiteX25" fmla="*/ 74975 w 327026"/>
              <a:gd name="connsiteY25" fmla="*/ 48709 h 337100"/>
              <a:gd name="connsiteX26" fmla="*/ 86814 w 327026"/>
              <a:gd name="connsiteY26" fmla="*/ 86886 h 337100"/>
              <a:gd name="connsiteX27" fmla="*/ 53930 w 327026"/>
              <a:gd name="connsiteY27" fmla="*/ 111899 h 337100"/>
              <a:gd name="connsiteX28" fmla="*/ 53930 w 327026"/>
              <a:gd name="connsiteY28" fmla="*/ 140862 h 337100"/>
              <a:gd name="connsiteX29" fmla="*/ 59191 w 327026"/>
              <a:gd name="connsiteY29" fmla="*/ 157976 h 337100"/>
              <a:gd name="connsiteX30" fmla="*/ 21046 w 327026"/>
              <a:gd name="connsiteY30" fmla="*/ 181672 h 337100"/>
              <a:gd name="connsiteX31" fmla="*/ 35515 w 327026"/>
              <a:gd name="connsiteY31" fmla="*/ 227748 h 337100"/>
              <a:gd name="connsiteX32" fmla="*/ 59191 w 327026"/>
              <a:gd name="connsiteY32" fmla="*/ 190887 h 337100"/>
              <a:gd name="connsiteX33" fmla="*/ 89444 w 327026"/>
              <a:gd name="connsiteY33" fmla="*/ 198786 h 337100"/>
              <a:gd name="connsiteX34" fmla="*/ 122328 w 327026"/>
              <a:gd name="connsiteY34" fmla="*/ 215900 h 337100"/>
              <a:gd name="connsiteX35" fmla="*/ 96021 w 327026"/>
              <a:gd name="connsiteY35" fmla="*/ 248812 h 337100"/>
              <a:gd name="connsiteX36" fmla="*/ 86814 w 327026"/>
              <a:gd name="connsiteY36" fmla="*/ 283040 h 337100"/>
              <a:gd name="connsiteX37" fmla="*/ 160474 w 327026"/>
              <a:gd name="connsiteY37" fmla="*/ 304103 h 337100"/>
              <a:gd name="connsiteX38" fmla="*/ 167051 w 327026"/>
              <a:gd name="connsiteY38" fmla="*/ 302787 h 337100"/>
              <a:gd name="connsiteX39" fmla="*/ 170997 w 327026"/>
              <a:gd name="connsiteY39" fmla="*/ 322534 h 337100"/>
              <a:gd name="connsiteX40" fmla="*/ 160474 w 327026"/>
              <a:gd name="connsiteY40" fmla="*/ 323850 h 337100"/>
              <a:gd name="connsiteX41" fmla="*/ 0 w 327026"/>
              <a:gd name="connsiteY41" fmla="*/ 161925 h 337100"/>
              <a:gd name="connsiteX42" fmla="*/ 160474 w 327026"/>
              <a:gd name="connsiteY42" fmla="*/ 0 h 337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327026" h="337100">
                <a:moveTo>
                  <a:pt x="157951" y="134938"/>
                </a:moveTo>
                <a:cubicBezTo>
                  <a:pt x="157951" y="134938"/>
                  <a:pt x="157951" y="134938"/>
                  <a:pt x="327026" y="239958"/>
                </a:cubicBezTo>
                <a:cubicBezTo>
                  <a:pt x="327026" y="239958"/>
                  <a:pt x="327026" y="239958"/>
                  <a:pt x="259660" y="254398"/>
                </a:cubicBezTo>
                <a:lnTo>
                  <a:pt x="295325" y="305595"/>
                </a:lnTo>
                <a:cubicBezTo>
                  <a:pt x="301929" y="316097"/>
                  <a:pt x="300608" y="327911"/>
                  <a:pt x="292683" y="334475"/>
                </a:cubicBezTo>
                <a:cubicBezTo>
                  <a:pt x="283436" y="339726"/>
                  <a:pt x="271548" y="337101"/>
                  <a:pt x="263623" y="326599"/>
                </a:cubicBezTo>
                <a:cubicBezTo>
                  <a:pt x="263623" y="326599"/>
                  <a:pt x="263623" y="326599"/>
                  <a:pt x="227959" y="275402"/>
                </a:cubicBezTo>
                <a:cubicBezTo>
                  <a:pt x="227959" y="275402"/>
                  <a:pt x="227959" y="275402"/>
                  <a:pt x="192294" y="333162"/>
                </a:cubicBezTo>
                <a:cubicBezTo>
                  <a:pt x="192294" y="333162"/>
                  <a:pt x="192294" y="333162"/>
                  <a:pt x="153988" y="137564"/>
                </a:cubicBezTo>
                <a:cubicBezTo>
                  <a:pt x="153988" y="137564"/>
                  <a:pt x="153988" y="137564"/>
                  <a:pt x="157951" y="134938"/>
                </a:cubicBezTo>
                <a:close/>
                <a:moveTo>
                  <a:pt x="287448" y="96838"/>
                </a:moveTo>
                <a:cubicBezTo>
                  <a:pt x="280879" y="99436"/>
                  <a:pt x="272996" y="103332"/>
                  <a:pt x="270368" y="108528"/>
                </a:cubicBezTo>
                <a:cubicBezTo>
                  <a:pt x="265113" y="117620"/>
                  <a:pt x="271682" y="143597"/>
                  <a:pt x="280879" y="150092"/>
                </a:cubicBezTo>
                <a:cubicBezTo>
                  <a:pt x="292703" y="159184"/>
                  <a:pt x="299272" y="170873"/>
                  <a:pt x="301899" y="182563"/>
                </a:cubicBezTo>
                <a:cubicBezTo>
                  <a:pt x="303213" y="176069"/>
                  <a:pt x="303213" y="168276"/>
                  <a:pt x="303213" y="161781"/>
                </a:cubicBezTo>
                <a:cubicBezTo>
                  <a:pt x="303213" y="138402"/>
                  <a:pt x="297958" y="116321"/>
                  <a:pt x="287448" y="96838"/>
                </a:cubicBezTo>
                <a:close/>
                <a:moveTo>
                  <a:pt x="160474" y="0"/>
                </a:moveTo>
                <a:cubicBezTo>
                  <a:pt x="249918" y="0"/>
                  <a:pt x="322263" y="72405"/>
                  <a:pt x="322263" y="161925"/>
                </a:cubicBezTo>
                <a:cubicBezTo>
                  <a:pt x="322263" y="179039"/>
                  <a:pt x="319632" y="196153"/>
                  <a:pt x="314371" y="211951"/>
                </a:cubicBezTo>
                <a:cubicBezTo>
                  <a:pt x="314371" y="211951"/>
                  <a:pt x="314371" y="211951"/>
                  <a:pt x="242026" y="165875"/>
                </a:cubicBezTo>
                <a:cubicBezTo>
                  <a:pt x="247288" y="157976"/>
                  <a:pt x="257811" y="147444"/>
                  <a:pt x="259126" y="139545"/>
                </a:cubicBezTo>
                <a:cubicBezTo>
                  <a:pt x="260441" y="127697"/>
                  <a:pt x="251234" y="97418"/>
                  <a:pt x="244657" y="94785"/>
                </a:cubicBezTo>
                <a:cubicBezTo>
                  <a:pt x="238080" y="90836"/>
                  <a:pt x="218350" y="71089"/>
                  <a:pt x="203881" y="63190"/>
                </a:cubicBezTo>
                <a:cubicBezTo>
                  <a:pt x="193358" y="57924"/>
                  <a:pt x="188096" y="36861"/>
                  <a:pt x="186781" y="22380"/>
                </a:cubicBezTo>
                <a:cubicBezTo>
                  <a:pt x="177574" y="21063"/>
                  <a:pt x="169681" y="19747"/>
                  <a:pt x="160474" y="19747"/>
                </a:cubicBezTo>
                <a:cubicBezTo>
                  <a:pt x="128905" y="19747"/>
                  <a:pt x="98652" y="30279"/>
                  <a:pt x="74975" y="48709"/>
                </a:cubicBezTo>
                <a:cubicBezTo>
                  <a:pt x="81552" y="59241"/>
                  <a:pt x="93390" y="78988"/>
                  <a:pt x="86814" y="86886"/>
                </a:cubicBezTo>
                <a:cubicBezTo>
                  <a:pt x="78921" y="100051"/>
                  <a:pt x="53930" y="100051"/>
                  <a:pt x="53930" y="111899"/>
                </a:cubicBezTo>
                <a:cubicBezTo>
                  <a:pt x="53930" y="123747"/>
                  <a:pt x="52614" y="135596"/>
                  <a:pt x="53930" y="140862"/>
                </a:cubicBezTo>
                <a:cubicBezTo>
                  <a:pt x="55245" y="146128"/>
                  <a:pt x="69714" y="150077"/>
                  <a:pt x="59191" y="157976"/>
                </a:cubicBezTo>
                <a:cubicBezTo>
                  <a:pt x="52614" y="164558"/>
                  <a:pt x="32884" y="175090"/>
                  <a:pt x="21046" y="181672"/>
                </a:cubicBezTo>
                <a:cubicBezTo>
                  <a:pt x="22361" y="197470"/>
                  <a:pt x="27622" y="213267"/>
                  <a:pt x="35515" y="227748"/>
                </a:cubicBezTo>
                <a:cubicBezTo>
                  <a:pt x="38145" y="219850"/>
                  <a:pt x="49984" y="192204"/>
                  <a:pt x="59191" y="190887"/>
                </a:cubicBezTo>
                <a:cubicBezTo>
                  <a:pt x="69714" y="188254"/>
                  <a:pt x="78921" y="185621"/>
                  <a:pt x="89444" y="198786"/>
                </a:cubicBezTo>
                <a:cubicBezTo>
                  <a:pt x="99967" y="211951"/>
                  <a:pt x="114436" y="215900"/>
                  <a:pt x="122328" y="215900"/>
                </a:cubicBezTo>
                <a:cubicBezTo>
                  <a:pt x="130220" y="215900"/>
                  <a:pt x="121013" y="243546"/>
                  <a:pt x="96021" y="248812"/>
                </a:cubicBezTo>
                <a:cubicBezTo>
                  <a:pt x="72345" y="252761"/>
                  <a:pt x="106544" y="283040"/>
                  <a:pt x="86814" y="283040"/>
                </a:cubicBezTo>
                <a:cubicBezTo>
                  <a:pt x="109175" y="296204"/>
                  <a:pt x="134167" y="304103"/>
                  <a:pt x="160474" y="304103"/>
                </a:cubicBezTo>
                <a:cubicBezTo>
                  <a:pt x="163105" y="304103"/>
                  <a:pt x="165735" y="302787"/>
                  <a:pt x="167051" y="302787"/>
                </a:cubicBezTo>
                <a:cubicBezTo>
                  <a:pt x="167051" y="302787"/>
                  <a:pt x="167051" y="302787"/>
                  <a:pt x="170997" y="322534"/>
                </a:cubicBezTo>
                <a:cubicBezTo>
                  <a:pt x="168366" y="322534"/>
                  <a:pt x="164420" y="323850"/>
                  <a:pt x="160474" y="323850"/>
                </a:cubicBezTo>
                <a:cubicBezTo>
                  <a:pt x="72345" y="323850"/>
                  <a:pt x="0" y="251445"/>
                  <a:pt x="0" y="161925"/>
                </a:cubicBezTo>
                <a:cubicBezTo>
                  <a:pt x="0" y="72405"/>
                  <a:pt x="72345" y="0"/>
                  <a:pt x="1604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2206638" y="3089915"/>
            <a:ext cx="5358338" cy="1091355"/>
            <a:chOff x="-2286766" y="1584757"/>
            <a:chExt cx="5358338" cy="1091355"/>
          </a:xfrm>
        </p:grpSpPr>
        <p:sp>
          <p:nvSpPr>
            <p:cNvPr id="46" name="矩形 45"/>
            <p:cNvSpPr/>
            <p:nvPr/>
          </p:nvSpPr>
          <p:spPr>
            <a:xfrm>
              <a:off x="-2286766" y="2140581"/>
              <a:ext cx="5358338" cy="5355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VUE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开发一般采用前后端分离模式，所以起码配备</a:t>
              </a: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2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位开发人员，其次发布部署的时候往往需要</a:t>
              </a:r>
              <a:r>
                <a:rPr lang="en-US" altLang="zh-CN" sz="1200" dirty="0" err="1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nginx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发布静态服务。增加了部署步骤。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-2286766" y="1584757"/>
              <a:ext cx="3198311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VUE</a:t>
              </a:r>
              <a:r>
                <a:rPr lang="zh-CN" altLang="en-US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增加了开发和部署工作量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>
            <a:off x="1072525" y="4613361"/>
            <a:ext cx="841772" cy="841770"/>
          </a:xfrm>
          <a:prstGeom prst="ellipse">
            <a:avLst/>
          </a:prstGeom>
          <a:noFill/>
          <a:ln w="19050">
            <a:gradFill>
              <a:gsLst>
                <a:gs pos="0">
                  <a:srgbClr val="62FFFF"/>
                </a:gs>
                <a:gs pos="100000">
                  <a:srgbClr val="0D69FF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弧形 32"/>
          <p:cNvSpPr/>
          <p:nvPr/>
        </p:nvSpPr>
        <p:spPr>
          <a:xfrm>
            <a:off x="955446" y="4496281"/>
            <a:ext cx="1075929" cy="1075929"/>
          </a:xfrm>
          <a:prstGeom prst="arc">
            <a:avLst>
              <a:gd name="adj1" fmla="val 16200000"/>
              <a:gd name="adj2" fmla="val 11790630"/>
            </a:avLst>
          </a:prstGeom>
          <a:ln w="19050">
            <a:solidFill>
              <a:srgbClr val="0D69FF">
                <a:alpha val="60000"/>
              </a:srgb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连接符 33"/>
          <p:cNvCxnSpPr/>
          <p:nvPr/>
        </p:nvCxnSpPr>
        <p:spPr>
          <a:xfrm>
            <a:off x="2280032" y="5138925"/>
            <a:ext cx="2994660" cy="0"/>
          </a:xfrm>
          <a:prstGeom prst="line">
            <a:avLst/>
          </a:prstGeom>
          <a:ln w="12700">
            <a:solidFill>
              <a:srgbClr val="62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椭圆 24"/>
          <p:cNvSpPr/>
          <p:nvPr/>
        </p:nvSpPr>
        <p:spPr>
          <a:xfrm>
            <a:off x="1301303" y="4891744"/>
            <a:ext cx="384214" cy="285003"/>
          </a:xfrm>
          <a:custGeom>
            <a:avLst/>
            <a:gdLst>
              <a:gd name="connsiteX0" fmla="*/ 9246 w 338138"/>
              <a:gd name="connsiteY0" fmla="*/ 217487 h 250825"/>
              <a:gd name="connsiteX1" fmla="*/ 328892 w 338138"/>
              <a:gd name="connsiteY1" fmla="*/ 217487 h 250825"/>
              <a:gd name="connsiteX2" fmla="*/ 338138 w 338138"/>
              <a:gd name="connsiteY2" fmla="*/ 226822 h 250825"/>
              <a:gd name="connsiteX3" fmla="*/ 314363 w 338138"/>
              <a:gd name="connsiteY3" fmla="*/ 250825 h 250825"/>
              <a:gd name="connsiteX4" fmla="*/ 23775 w 338138"/>
              <a:gd name="connsiteY4" fmla="*/ 250825 h 250825"/>
              <a:gd name="connsiteX5" fmla="*/ 0 w 338138"/>
              <a:gd name="connsiteY5" fmla="*/ 226822 h 250825"/>
              <a:gd name="connsiteX6" fmla="*/ 9246 w 338138"/>
              <a:gd name="connsiteY6" fmla="*/ 217487 h 250825"/>
              <a:gd name="connsiteX7" fmla="*/ 100182 w 338138"/>
              <a:gd name="connsiteY7" fmla="*/ 100012 h 250825"/>
              <a:gd name="connsiteX8" fmla="*/ 123655 w 338138"/>
              <a:gd name="connsiteY8" fmla="*/ 100012 h 250825"/>
              <a:gd name="connsiteX9" fmla="*/ 130175 w 338138"/>
              <a:gd name="connsiteY9" fmla="*/ 106705 h 250825"/>
              <a:gd name="connsiteX10" fmla="*/ 130175 w 338138"/>
              <a:gd name="connsiteY10" fmla="*/ 161583 h 250825"/>
              <a:gd name="connsiteX11" fmla="*/ 123655 w 338138"/>
              <a:gd name="connsiteY11" fmla="*/ 168275 h 250825"/>
              <a:gd name="connsiteX12" fmla="*/ 100182 w 338138"/>
              <a:gd name="connsiteY12" fmla="*/ 168275 h 250825"/>
              <a:gd name="connsiteX13" fmla="*/ 93662 w 338138"/>
              <a:gd name="connsiteY13" fmla="*/ 161583 h 250825"/>
              <a:gd name="connsiteX14" fmla="*/ 93662 w 338138"/>
              <a:gd name="connsiteY14" fmla="*/ 106705 h 250825"/>
              <a:gd name="connsiteX15" fmla="*/ 100182 w 338138"/>
              <a:gd name="connsiteY15" fmla="*/ 100012 h 250825"/>
              <a:gd name="connsiteX16" fmla="*/ 157332 w 338138"/>
              <a:gd name="connsiteY16" fmla="*/ 77787 h 250825"/>
              <a:gd name="connsiteX17" fmla="*/ 180805 w 338138"/>
              <a:gd name="connsiteY17" fmla="*/ 77787 h 250825"/>
              <a:gd name="connsiteX18" fmla="*/ 187325 w 338138"/>
              <a:gd name="connsiteY18" fmla="*/ 84441 h 250825"/>
              <a:gd name="connsiteX19" fmla="*/ 187325 w 338138"/>
              <a:gd name="connsiteY19" fmla="*/ 161622 h 250825"/>
              <a:gd name="connsiteX20" fmla="*/ 180805 w 338138"/>
              <a:gd name="connsiteY20" fmla="*/ 168275 h 250825"/>
              <a:gd name="connsiteX21" fmla="*/ 157332 w 338138"/>
              <a:gd name="connsiteY21" fmla="*/ 168275 h 250825"/>
              <a:gd name="connsiteX22" fmla="*/ 150812 w 338138"/>
              <a:gd name="connsiteY22" fmla="*/ 161622 h 250825"/>
              <a:gd name="connsiteX23" fmla="*/ 150812 w 338138"/>
              <a:gd name="connsiteY23" fmla="*/ 84441 h 250825"/>
              <a:gd name="connsiteX24" fmla="*/ 157332 w 338138"/>
              <a:gd name="connsiteY24" fmla="*/ 77787 h 250825"/>
              <a:gd name="connsiteX25" fmla="*/ 216070 w 338138"/>
              <a:gd name="connsiteY25" fmla="*/ 49212 h 250825"/>
              <a:gd name="connsiteX26" fmla="*/ 239543 w 338138"/>
              <a:gd name="connsiteY26" fmla="*/ 49212 h 250825"/>
              <a:gd name="connsiteX27" fmla="*/ 246063 w 338138"/>
              <a:gd name="connsiteY27" fmla="*/ 55827 h 250825"/>
              <a:gd name="connsiteX28" fmla="*/ 246063 w 338138"/>
              <a:gd name="connsiteY28" fmla="*/ 161661 h 250825"/>
              <a:gd name="connsiteX29" fmla="*/ 239543 w 338138"/>
              <a:gd name="connsiteY29" fmla="*/ 168275 h 250825"/>
              <a:gd name="connsiteX30" fmla="*/ 216070 w 338138"/>
              <a:gd name="connsiteY30" fmla="*/ 168275 h 250825"/>
              <a:gd name="connsiteX31" fmla="*/ 209550 w 338138"/>
              <a:gd name="connsiteY31" fmla="*/ 161661 h 250825"/>
              <a:gd name="connsiteX32" fmla="*/ 209550 w 338138"/>
              <a:gd name="connsiteY32" fmla="*/ 55827 h 250825"/>
              <a:gd name="connsiteX33" fmla="*/ 216070 w 338138"/>
              <a:gd name="connsiteY33" fmla="*/ 49212 h 250825"/>
              <a:gd name="connsiteX34" fmla="*/ 53428 w 338138"/>
              <a:gd name="connsiteY34" fmla="*/ 22225 h 250825"/>
              <a:gd name="connsiteX35" fmla="*/ 50800 w 338138"/>
              <a:gd name="connsiteY35" fmla="*/ 24858 h 250825"/>
              <a:gd name="connsiteX36" fmla="*/ 50800 w 338138"/>
              <a:gd name="connsiteY36" fmla="*/ 182834 h 250825"/>
              <a:gd name="connsiteX37" fmla="*/ 53428 w 338138"/>
              <a:gd name="connsiteY37" fmla="*/ 184150 h 250825"/>
              <a:gd name="connsiteX38" fmla="*/ 284710 w 338138"/>
              <a:gd name="connsiteY38" fmla="*/ 184150 h 250825"/>
              <a:gd name="connsiteX39" fmla="*/ 287338 w 338138"/>
              <a:gd name="connsiteY39" fmla="*/ 182834 h 250825"/>
              <a:gd name="connsiteX40" fmla="*/ 287338 w 338138"/>
              <a:gd name="connsiteY40" fmla="*/ 24858 h 250825"/>
              <a:gd name="connsiteX41" fmla="*/ 284710 w 338138"/>
              <a:gd name="connsiteY41" fmla="*/ 22225 h 250825"/>
              <a:gd name="connsiteX42" fmla="*/ 53428 w 338138"/>
              <a:gd name="connsiteY42" fmla="*/ 22225 h 250825"/>
              <a:gd name="connsiteX43" fmla="*/ 53663 w 338138"/>
              <a:gd name="connsiteY43" fmla="*/ 0 h 250825"/>
              <a:gd name="connsiteX44" fmla="*/ 286062 w 338138"/>
              <a:gd name="connsiteY44" fmla="*/ 0 h 250825"/>
              <a:gd name="connsiteX45" fmla="*/ 311150 w 338138"/>
              <a:gd name="connsiteY45" fmla="*/ 25008 h 250825"/>
              <a:gd name="connsiteX46" fmla="*/ 311150 w 338138"/>
              <a:gd name="connsiteY46" fmla="*/ 182955 h 250825"/>
              <a:gd name="connsiteX47" fmla="*/ 286062 w 338138"/>
              <a:gd name="connsiteY47" fmla="*/ 207963 h 250825"/>
              <a:gd name="connsiteX48" fmla="*/ 53663 w 338138"/>
              <a:gd name="connsiteY48" fmla="*/ 207963 h 250825"/>
              <a:gd name="connsiteX49" fmla="*/ 28575 w 338138"/>
              <a:gd name="connsiteY49" fmla="*/ 182955 h 250825"/>
              <a:gd name="connsiteX50" fmla="*/ 28575 w 338138"/>
              <a:gd name="connsiteY50" fmla="*/ 25008 h 250825"/>
              <a:gd name="connsiteX51" fmla="*/ 53663 w 338138"/>
              <a:gd name="connsiteY51" fmla="*/ 0 h 25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250825">
                <a:moveTo>
                  <a:pt x="9246" y="217487"/>
                </a:moveTo>
                <a:cubicBezTo>
                  <a:pt x="9246" y="217487"/>
                  <a:pt x="9246" y="217487"/>
                  <a:pt x="328892" y="217487"/>
                </a:cubicBezTo>
                <a:cubicBezTo>
                  <a:pt x="334176" y="217487"/>
                  <a:pt x="338138" y="221488"/>
                  <a:pt x="338138" y="226822"/>
                </a:cubicBezTo>
                <a:cubicBezTo>
                  <a:pt x="338138" y="240157"/>
                  <a:pt x="327571" y="250825"/>
                  <a:pt x="314363" y="250825"/>
                </a:cubicBezTo>
                <a:cubicBezTo>
                  <a:pt x="314363" y="250825"/>
                  <a:pt x="314363" y="250825"/>
                  <a:pt x="23775" y="250825"/>
                </a:cubicBezTo>
                <a:cubicBezTo>
                  <a:pt x="10567" y="250825"/>
                  <a:pt x="0" y="240157"/>
                  <a:pt x="0" y="226822"/>
                </a:cubicBezTo>
                <a:cubicBezTo>
                  <a:pt x="0" y="221488"/>
                  <a:pt x="3962" y="217487"/>
                  <a:pt x="9246" y="217487"/>
                </a:cubicBezTo>
                <a:close/>
                <a:moveTo>
                  <a:pt x="100182" y="100012"/>
                </a:moveTo>
                <a:cubicBezTo>
                  <a:pt x="100182" y="100012"/>
                  <a:pt x="100182" y="100012"/>
                  <a:pt x="123655" y="100012"/>
                </a:cubicBezTo>
                <a:cubicBezTo>
                  <a:pt x="127567" y="100012"/>
                  <a:pt x="130175" y="102689"/>
                  <a:pt x="130175" y="106705"/>
                </a:cubicBezTo>
                <a:cubicBezTo>
                  <a:pt x="130175" y="106705"/>
                  <a:pt x="130175" y="106705"/>
                  <a:pt x="130175" y="161583"/>
                </a:cubicBezTo>
                <a:cubicBezTo>
                  <a:pt x="130175" y="165598"/>
                  <a:pt x="127567" y="168275"/>
                  <a:pt x="123655" y="168275"/>
                </a:cubicBezTo>
                <a:cubicBezTo>
                  <a:pt x="123655" y="168275"/>
                  <a:pt x="123655" y="168275"/>
                  <a:pt x="100182" y="168275"/>
                </a:cubicBezTo>
                <a:cubicBezTo>
                  <a:pt x="96270" y="168275"/>
                  <a:pt x="93662" y="165598"/>
                  <a:pt x="93662" y="161583"/>
                </a:cubicBezTo>
                <a:cubicBezTo>
                  <a:pt x="93662" y="161583"/>
                  <a:pt x="93662" y="161583"/>
                  <a:pt x="93662" y="106705"/>
                </a:cubicBezTo>
                <a:cubicBezTo>
                  <a:pt x="93662" y="102689"/>
                  <a:pt x="96270" y="100012"/>
                  <a:pt x="100182" y="100012"/>
                </a:cubicBezTo>
                <a:close/>
                <a:moveTo>
                  <a:pt x="157332" y="77787"/>
                </a:moveTo>
                <a:cubicBezTo>
                  <a:pt x="157332" y="77787"/>
                  <a:pt x="157332" y="77787"/>
                  <a:pt x="180805" y="77787"/>
                </a:cubicBezTo>
                <a:cubicBezTo>
                  <a:pt x="184717" y="77787"/>
                  <a:pt x="187325" y="81779"/>
                  <a:pt x="187325" y="84441"/>
                </a:cubicBezTo>
                <a:cubicBezTo>
                  <a:pt x="187325" y="84441"/>
                  <a:pt x="187325" y="84441"/>
                  <a:pt x="187325" y="161622"/>
                </a:cubicBezTo>
                <a:cubicBezTo>
                  <a:pt x="187325" y="165614"/>
                  <a:pt x="184717" y="168275"/>
                  <a:pt x="180805" y="168275"/>
                </a:cubicBezTo>
                <a:cubicBezTo>
                  <a:pt x="180805" y="168275"/>
                  <a:pt x="180805" y="168275"/>
                  <a:pt x="157332" y="168275"/>
                </a:cubicBezTo>
                <a:cubicBezTo>
                  <a:pt x="153420" y="168275"/>
                  <a:pt x="150812" y="165614"/>
                  <a:pt x="150812" y="161622"/>
                </a:cubicBezTo>
                <a:cubicBezTo>
                  <a:pt x="150812" y="161622"/>
                  <a:pt x="150812" y="161622"/>
                  <a:pt x="150812" y="84441"/>
                </a:cubicBezTo>
                <a:cubicBezTo>
                  <a:pt x="150812" y="81779"/>
                  <a:pt x="153420" y="77787"/>
                  <a:pt x="157332" y="77787"/>
                </a:cubicBezTo>
                <a:close/>
                <a:moveTo>
                  <a:pt x="216070" y="49212"/>
                </a:moveTo>
                <a:cubicBezTo>
                  <a:pt x="216070" y="49212"/>
                  <a:pt x="216070" y="49212"/>
                  <a:pt x="239543" y="49212"/>
                </a:cubicBezTo>
                <a:cubicBezTo>
                  <a:pt x="243455" y="49212"/>
                  <a:pt x="246063" y="51858"/>
                  <a:pt x="246063" y="55827"/>
                </a:cubicBezTo>
                <a:cubicBezTo>
                  <a:pt x="246063" y="55827"/>
                  <a:pt x="246063" y="55827"/>
                  <a:pt x="246063" y="161661"/>
                </a:cubicBezTo>
                <a:cubicBezTo>
                  <a:pt x="246063" y="165629"/>
                  <a:pt x="243455" y="168275"/>
                  <a:pt x="239543" y="168275"/>
                </a:cubicBezTo>
                <a:cubicBezTo>
                  <a:pt x="239543" y="168275"/>
                  <a:pt x="239543" y="168275"/>
                  <a:pt x="216070" y="168275"/>
                </a:cubicBezTo>
                <a:cubicBezTo>
                  <a:pt x="212158" y="168275"/>
                  <a:pt x="209550" y="165629"/>
                  <a:pt x="209550" y="161661"/>
                </a:cubicBezTo>
                <a:cubicBezTo>
                  <a:pt x="209550" y="161661"/>
                  <a:pt x="209550" y="161661"/>
                  <a:pt x="209550" y="55827"/>
                </a:cubicBezTo>
                <a:cubicBezTo>
                  <a:pt x="209550" y="51858"/>
                  <a:pt x="212158" y="49212"/>
                  <a:pt x="216070" y="49212"/>
                </a:cubicBezTo>
                <a:close/>
                <a:moveTo>
                  <a:pt x="53428" y="22225"/>
                </a:moveTo>
                <a:cubicBezTo>
                  <a:pt x="52114" y="22225"/>
                  <a:pt x="50800" y="23541"/>
                  <a:pt x="50800" y="24858"/>
                </a:cubicBezTo>
                <a:lnTo>
                  <a:pt x="50800" y="182834"/>
                </a:lnTo>
                <a:cubicBezTo>
                  <a:pt x="50800" y="184150"/>
                  <a:pt x="52114" y="184150"/>
                  <a:pt x="53428" y="184150"/>
                </a:cubicBezTo>
                <a:cubicBezTo>
                  <a:pt x="53428" y="184150"/>
                  <a:pt x="53428" y="184150"/>
                  <a:pt x="284710" y="184150"/>
                </a:cubicBezTo>
                <a:cubicBezTo>
                  <a:pt x="286024" y="184150"/>
                  <a:pt x="287338" y="184150"/>
                  <a:pt x="287338" y="182834"/>
                </a:cubicBezTo>
                <a:cubicBezTo>
                  <a:pt x="287338" y="182834"/>
                  <a:pt x="287338" y="182834"/>
                  <a:pt x="287338" y="24858"/>
                </a:cubicBezTo>
                <a:cubicBezTo>
                  <a:pt x="287338" y="23541"/>
                  <a:pt x="286024" y="22225"/>
                  <a:pt x="284710" y="22225"/>
                </a:cubicBezTo>
                <a:cubicBezTo>
                  <a:pt x="284710" y="22225"/>
                  <a:pt x="284710" y="22225"/>
                  <a:pt x="53428" y="22225"/>
                </a:cubicBezTo>
                <a:close/>
                <a:moveTo>
                  <a:pt x="53663" y="0"/>
                </a:moveTo>
                <a:cubicBezTo>
                  <a:pt x="53663" y="0"/>
                  <a:pt x="53663" y="0"/>
                  <a:pt x="286062" y="0"/>
                </a:cubicBezTo>
                <a:cubicBezTo>
                  <a:pt x="300587" y="0"/>
                  <a:pt x="311150" y="10530"/>
                  <a:pt x="311150" y="25008"/>
                </a:cubicBezTo>
                <a:cubicBezTo>
                  <a:pt x="311150" y="25008"/>
                  <a:pt x="311150" y="25008"/>
                  <a:pt x="311150" y="182955"/>
                </a:cubicBezTo>
                <a:cubicBezTo>
                  <a:pt x="311150" y="196117"/>
                  <a:pt x="300587" y="207963"/>
                  <a:pt x="286062" y="207963"/>
                </a:cubicBezTo>
                <a:cubicBezTo>
                  <a:pt x="286062" y="207963"/>
                  <a:pt x="286062" y="207963"/>
                  <a:pt x="53663" y="207963"/>
                </a:cubicBezTo>
                <a:cubicBezTo>
                  <a:pt x="39138" y="207963"/>
                  <a:pt x="28575" y="196117"/>
                  <a:pt x="28575" y="182955"/>
                </a:cubicBezTo>
                <a:cubicBezTo>
                  <a:pt x="28575" y="182955"/>
                  <a:pt x="28575" y="182955"/>
                  <a:pt x="28575" y="25008"/>
                </a:cubicBezTo>
                <a:cubicBezTo>
                  <a:pt x="28575" y="10530"/>
                  <a:pt x="39138" y="0"/>
                  <a:pt x="5366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2234960" y="4667744"/>
            <a:ext cx="5358338" cy="849431"/>
            <a:chOff x="-2286766" y="1584757"/>
            <a:chExt cx="5358338" cy="849431"/>
          </a:xfrm>
        </p:grpSpPr>
        <p:sp>
          <p:nvSpPr>
            <p:cNvPr id="40" name="矩形 39"/>
            <p:cNvSpPr/>
            <p:nvPr/>
          </p:nvSpPr>
          <p:spPr>
            <a:xfrm>
              <a:off x="-2286766" y="2140581"/>
              <a:ext cx="5358338" cy="29360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VUE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对浏览器要求比较高，</a:t>
              </a: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IE8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肯定不支持。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-2286766" y="1584757"/>
              <a:ext cx="646331" cy="39613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Arial"/>
                  <a:ea typeface="微软雅黑"/>
                </a:rPr>
                <a:t>其他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91773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4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50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62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1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65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1" grpId="0" animBg="1"/>
      <p:bldP spid="22" grpId="0" animBg="1"/>
      <p:bldP spid="24" grpId="0" animBg="1"/>
      <p:bldP spid="48" grpId="0" animBg="1"/>
      <p:bldP spid="41" grpId="0" animBg="1"/>
      <p:bldP spid="42" grpId="0" animBg="1"/>
      <p:bldP spid="49" grpId="0" animBg="1"/>
      <p:bldP spid="32" grpId="0" animBg="1"/>
      <p:bldP spid="33" grpId="0" animBg="1"/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89339" y="2083377"/>
            <a:ext cx="6013322" cy="3627872"/>
            <a:chOff x="-1811545" y="1723904"/>
            <a:chExt cx="6745855" cy="4069814"/>
          </a:xfrm>
        </p:grpSpPr>
        <p:pic>
          <p:nvPicPr>
            <p:cNvPr id="3" name="Picture 1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21" t="29398" r="17922" b="13718"/>
            <a:stretch/>
          </p:blipFill>
          <p:spPr>
            <a:xfrm>
              <a:off x="-1811545" y="1723904"/>
              <a:ext cx="6745855" cy="406981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76" b="2090"/>
            <a:stretch/>
          </p:blipFill>
          <p:spPr>
            <a:xfrm>
              <a:off x="-848309" y="2212456"/>
              <a:ext cx="4747210" cy="2933609"/>
            </a:xfrm>
            <a:prstGeom prst="rect">
              <a:avLst/>
            </a:prstGeom>
          </p:spPr>
        </p:pic>
      </p:grpSp>
      <p:cxnSp>
        <p:nvCxnSpPr>
          <p:cNvPr id="5" name="直接连接符 4"/>
          <p:cNvCxnSpPr/>
          <p:nvPr/>
        </p:nvCxnSpPr>
        <p:spPr>
          <a:xfrm flipV="1">
            <a:off x="8022202" y="1415781"/>
            <a:ext cx="2033301" cy="1186033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6824378" y="4127759"/>
            <a:ext cx="2546154" cy="1485182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8804380" y="1211174"/>
            <a:ext cx="4080735" cy="2380309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1702300" y="2300684"/>
            <a:ext cx="2033301" cy="1186033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504476" y="5012662"/>
            <a:ext cx="2546154" cy="1485182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2484478" y="2083377"/>
            <a:ext cx="4080735" cy="2380309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520218" y="418450"/>
            <a:ext cx="5658081" cy="760635"/>
            <a:chOff x="520218" y="418450"/>
            <a:chExt cx="5658081" cy="760635"/>
          </a:xfrm>
        </p:grpSpPr>
        <p:sp>
          <p:nvSpPr>
            <p:cNvPr id="12" name="矩形: 圆角 11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1301959" y="418450"/>
              <a:ext cx="4876340" cy="760635"/>
              <a:chOff x="1292231" y="418450"/>
              <a:chExt cx="4876340" cy="760635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1292231" y="418450"/>
                <a:ext cx="329507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zh-CN" altLang="en-US" sz="28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62FFFF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cs"/>
                  </a:rPr>
                  <a:t>前端代码演示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1292231" y="902086"/>
                <a:ext cx="48763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14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8" name="矩形 47"/>
          <p:cNvSpPr/>
          <p:nvPr/>
        </p:nvSpPr>
        <p:spPr>
          <a:xfrm>
            <a:off x="5725298" y="3543360"/>
            <a:ext cx="646332" cy="39613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Arial"/>
                <a:ea typeface="微软雅黑"/>
              </a:rPr>
              <a:t>演示</a:t>
            </a:r>
            <a:endParaRPr lang="zh-CN" altLang="en-US" b="1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9701611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" b="1341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142053" y="3013501"/>
            <a:ext cx="1907895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PART  02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effectLst/>
              <a:uLnTx/>
              <a:uFillTx/>
              <a:latin typeface="Agency FB" panose="020B0503020202020204" pitchFamily="34" charset="0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175896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58574" y="1916038"/>
            <a:ext cx="3674853" cy="3674853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 rot="4500000">
            <a:off x="4648200" y="2305664"/>
            <a:ext cx="2895600" cy="2895600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rot="7619212">
            <a:off x="4925070" y="2582534"/>
            <a:ext cx="2341861" cy="2341861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 rot="11105025">
            <a:off x="5301324" y="2958788"/>
            <a:ext cx="1589352" cy="1589352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 rot="11105025">
            <a:off x="5612822" y="3270285"/>
            <a:ext cx="966356" cy="966358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038978" y="3686699"/>
            <a:ext cx="633756" cy="633756"/>
          </a:xfrm>
          <a:prstGeom prst="ellipse">
            <a:avLst/>
          </a:prstGeom>
          <a:noFill/>
          <a:ln w="19050">
            <a:gradFill>
              <a:gsLst>
                <a:gs pos="0">
                  <a:srgbClr val="62FFFF"/>
                </a:gs>
                <a:gs pos="100000">
                  <a:srgbClr val="0D69FF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7395257" y="1742914"/>
            <a:ext cx="800302" cy="708913"/>
            <a:chOff x="7395257" y="1742914"/>
            <a:chExt cx="800302" cy="708913"/>
          </a:xfrm>
        </p:grpSpPr>
        <p:cxnSp>
          <p:nvCxnSpPr>
            <p:cNvPr id="36" name="直接连接符 35"/>
            <p:cNvCxnSpPr/>
            <p:nvPr/>
          </p:nvCxnSpPr>
          <p:spPr>
            <a:xfrm flipV="1">
              <a:off x="7395257" y="1836040"/>
              <a:ext cx="699294" cy="615787"/>
            </a:xfrm>
            <a:prstGeom prst="line">
              <a:avLst/>
            </a:prstGeom>
            <a:noFill/>
            <a:ln>
              <a:gradFill>
                <a:gsLst>
                  <a:gs pos="9000">
                    <a:schemeClr val="bg1">
                      <a:lumMod val="95000"/>
                      <a:alpha val="10000"/>
                    </a:schemeClr>
                  </a:gs>
                  <a:gs pos="68000">
                    <a:srgbClr val="62FFFF">
                      <a:alpha val="50000"/>
                    </a:srgbClr>
                  </a:gs>
                  <a:gs pos="43000">
                    <a:srgbClr val="62FFFF">
                      <a:alpha val="40000"/>
                    </a:srgb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7" name="组合 36"/>
            <p:cNvGrpSpPr/>
            <p:nvPr/>
          </p:nvGrpSpPr>
          <p:grpSpPr>
            <a:xfrm>
              <a:off x="8060899" y="1742914"/>
              <a:ext cx="134660" cy="134660"/>
              <a:chOff x="8049259" y="1478840"/>
              <a:chExt cx="134660" cy="134660"/>
            </a:xfrm>
          </p:grpSpPr>
          <p:sp>
            <p:nvSpPr>
              <p:cNvPr id="38" name="椭圆 37"/>
              <p:cNvSpPr/>
              <p:nvPr/>
            </p:nvSpPr>
            <p:spPr>
              <a:xfrm rot="11105025">
                <a:off x="8049259" y="1478840"/>
                <a:ext cx="134660" cy="134660"/>
              </a:xfrm>
              <a:prstGeom prst="ellipse">
                <a:avLst/>
              </a:prstGeom>
              <a:gradFill flip="none" rotWithShape="1">
                <a:gsLst>
                  <a:gs pos="0">
                    <a:srgbClr val="62FFFF"/>
                  </a:gs>
                  <a:gs pos="67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 rot="11105025">
                <a:off x="8072679" y="1502260"/>
                <a:ext cx="87821" cy="87821"/>
              </a:xfrm>
              <a:prstGeom prst="ellipse">
                <a:avLst/>
              </a:prstGeom>
              <a:solidFill>
                <a:srgbClr val="62FFFF"/>
              </a:soli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0" name="椭圆 29"/>
          <p:cNvSpPr/>
          <p:nvPr/>
        </p:nvSpPr>
        <p:spPr>
          <a:xfrm>
            <a:off x="9526244" y="3703952"/>
            <a:ext cx="633756" cy="633756"/>
          </a:xfrm>
          <a:prstGeom prst="ellipse">
            <a:avLst/>
          </a:prstGeom>
          <a:noFill/>
          <a:ln w="19050">
            <a:gradFill>
              <a:gsLst>
                <a:gs pos="0">
                  <a:srgbClr val="62FFFF"/>
                </a:gs>
                <a:gs pos="100000">
                  <a:srgbClr val="0D69FF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KSO_Shape"/>
          <p:cNvSpPr/>
          <p:nvPr/>
        </p:nvSpPr>
        <p:spPr>
          <a:xfrm>
            <a:off x="5899641" y="3557105"/>
            <a:ext cx="392718" cy="392718"/>
          </a:xfrm>
          <a:prstGeom prst="star5">
            <a:avLst>
              <a:gd name="adj" fmla="val 26557"/>
              <a:gd name="hf" fmla="val 105146"/>
              <a:gd name="vf" fmla="val 11055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50" name="组合 49"/>
          <p:cNvGrpSpPr/>
          <p:nvPr/>
        </p:nvGrpSpPr>
        <p:grpSpPr>
          <a:xfrm flipH="1">
            <a:off x="4097450" y="2182583"/>
            <a:ext cx="800302" cy="708913"/>
            <a:chOff x="7395257" y="1742914"/>
            <a:chExt cx="800302" cy="708913"/>
          </a:xfrm>
        </p:grpSpPr>
        <p:cxnSp>
          <p:nvCxnSpPr>
            <p:cNvPr id="51" name="直接连接符 50"/>
            <p:cNvCxnSpPr/>
            <p:nvPr/>
          </p:nvCxnSpPr>
          <p:spPr>
            <a:xfrm flipV="1">
              <a:off x="7395257" y="1836040"/>
              <a:ext cx="699294" cy="615787"/>
            </a:xfrm>
            <a:prstGeom prst="line">
              <a:avLst/>
            </a:prstGeom>
            <a:noFill/>
            <a:ln>
              <a:gradFill>
                <a:gsLst>
                  <a:gs pos="9000">
                    <a:schemeClr val="bg1">
                      <a:lumMod val="95000"/>
                      <a:alpha val="10000"/>
                    </a:schemeClr>
                  </a:gs>
                  <a:gs pos="68000">
                    <a:srgbClr val="62FFFF">
                      <a:alpha val="50000"/>
                    </a:srgbClr>
                  </a:gs>
                  <a:gs pos="43000">
                    <a:srgbClr val="62FFFF">
                      <a:alpha val="40000"/>
                    </a:srgb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2" name="组合 51"/>
            <p:cNvGrpSpPr/>
            <p:nvPr/>
          </p:nvGrpSpPr>
          <p:grpSpPr>
            <a:xfrm>
              <a:off x="8060899" y="1742914"/>
              <a:ext cx="134660" cy="134660"/>
              <a:chOff x="8049259" y="1478840"/>
              <a:chExt cx="134660" cy="134660"/>
            </a:xfrm>
          </p:grpSpPr>
          <p:sp>
            <p:nvSpPr>
              <p:cNvPr id="53" name="椭圆 52"/>
              <p:cNvSpPr/>
              <p:nvPr/>
            </p:nvSpPr>
            <p:spPr>
              <a:xfrm rot="11105025">
                <a:off x="8049259" y="1478840"/>
                <a:ext cx="134660" cy="134660"/>
              </a:xfrm>
              <a:prstGeom prst="ellipse">
                <a:avLst/>
              </a:prstGeom>
              <a:gradFill flip="none" rotWithShape="1">
                <a:gsLst>
                  <a:gs pos="0">
                    <a:srgbClr val="62FFFF"/>
                  </a:gs>
                  <a:gs pos="67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rot="11105025">
                <a:off x="8072679" y="1502260"/>
                <a:ext cx="87821" cy="87821"/>
              </a:xfrm>
              <a:prstGeom prst="ellipse">
                <a:avLst/>
              </a:prstGeom>
              <a:solidFill>
                <a:srgbClr val="62FFFF"/>
              </a:soli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520218" y="418450"/>
            <a:ext cx="5658081" cy="760635"/>
            <a:chOff x="520218" y="418450"/>
            <a:chExt cx="5658081" cy="760635"/>
          </a:xfrm>
        </p:grpSpPr>
        <p:sp>
          <p:nvSpPr>
            <p:cNvPr id="56" name="矩形: 圆角 55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1301959" y="418450"/>
              <a:ext cx="4876340" cy="760635"/>
              <a:chOff x="1292231" y="418450"/>
              <a:chExt cx="4876340" cy="760635"/>
            </a:xfrm>
          </p:grpSpPr>
          <p:sp>
            <p:nvSpPr>
              <p:cNvPr id="59" name="文本框 58"/>
              <p:cNvSpPr txBox="1"/>
              <p:nvPr/>
            </p:nvSpPr>
            <p:spPr>
              <a:xfrm>
                <a:off x="1292231" y="418450"/>
                <a:ext cx="329507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zh-CN" altLang="en-US" sz="2800" b="1" dirty="0" smtClean="0">
                    <a:solidFill>
                      <a:srgbClr val="62FFFF"/>
                    </a:solidFill>
                    <a:latin typeface="微软雅黑"/>
                    <a:ea typeface="微软雅黑"/>
                  </a:rPr>
                  <a:t>后端说明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1292231" y="902086"/>
                <a:ext cx="48763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58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79419" y="4485728"/>
            <a:ext cx="2952874" cy="888155"/>
            <a:chOff x="-2286766" y="1787957"/>
            <a:chExt cx="2952874" cy="888155"/>
          </a:xfrm>
        </p:grpSpPr>
        <p:sp>
          <p:nvSpPr>
            <p:cNvPr id="31" name="矩形 30"/>
            <p:cNvSpPr/>
            <p:nvPr/>
          </p:nvSpPr>
          <p:spPr>
            <a:xfrm>
              <a:off x="-2286766" y="2140581"/>
              <a:ext cx="2952874" cy="5355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热重载，再也不用每次从新编译了，大大增加开发效率。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-1787515" y="1787957"/>
              <a:ext cx="1954381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Spring </a:t>
              </a:r>
              <a:r>
                <a:rPr lang="en-US" altLang="zh-CN" b="1" dirty="0" err="1" smtClean="0">
                  <a:solidFill>
                    <a:schemeClr val="bg1"/>
                  </a:solidFill>
                  <a:latin typeface="Arial"/>
                  <a:ea typeface="微软雅黑"/>
                </a:rPr>
                <a:t>Devtools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8366685" y="4485728"/>
            <a:ext cx="2952874" cy="888155"/>
            <a:chOff x="-2286766" y="1787957"/>
            <a:chExt cx="2952874" cy="888155"/>
          </a:xfrm>
        </p:grpSpPr>
        <p:sp>
          <p:nvSpPr>
            <p:cNvPr id="34" name="矩形 33"/>
            <p:cNvSpPr/>
            <p:nvPr/>
          </p:nvSpPr>
          <p:spPr>
            <a:xfrm>
              <a:off x="-2286766" y="2140581"/>
              <a:ext cx="2952874" cy="5355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强大后端模板，与</a:t>
              </a: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spring security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无缝配合，做到精确权限管理。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-1441268" y="1787957"/>
              <a:ext cx="1261884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 dirty="0" err="1" smtClean="0">
                  <a:solidFill>
                    <a:schemeClr val="bg1"/>
                  </a:solidFill>
                  <a:latin typeface="Arial"/>
                  <a:ea typeface="微软雅黑"/>
                </a:rPr>
                <a:t>thymeleaf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360432" y="1821983"/>
            <a:ext cx="2663454" cy="888155"/>
            <a:chOff x="-1997346" y="1787957"/>
            <a:chExt cx="2663454" cy="888155"/>
          </a:xfrm>
        </p:grpSpPr>
        <p:sp>
          <p:nvSpPr>
            <p:cNvPr id="41" name="矩形 40"/>
            <p:cNvSpPr/>
            <p:nvPr/>
          </p:nvSpPr>
          <p:spPr>
            <a:xfrm>
              <a:off x="-1997346" y="2140581"/>
              <a:ext cx="2663454" cy="5355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Spring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配套权限管理框架，当前精确到按钮。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-1224153" y="1787957"/>
              <a:ext cx="1890261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Spring Security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226664" y="1821983"/>
            <a:ext cx="2663454" cy="888155"/>
            <a:chOff x="-1997346" y="1787957"/>
            <a:chExt cx="2663454" cy="888155"/>
          </a:xfrm>
        </p:grpSpPr>
        <p:sp>
          <p:nvSpPr>
            <p:cNvPr id="44" name="矩形 43"/>
            <p:cNvSpPr/>
            <p:nvPr/>
          </p:nvSpPr>
          <p:spPr>
            <a:xfrm>
              <a:off x="-1997346" y="2140581"/>
              <a:ext cx="2663454" cy="5355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Hibernate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封装实现框架，支持多数据库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-1997346" y="1787957"/>
              <a:ext cx="1975734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Spring Data JPA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65" name="椭圆 45"/>
          <p:cNvSpPr/>
          <p:nvPr/>
        </p:nvSpPr>
        <p:spPr>
          <a:xfrm>
            <a:off x="2219245" y="3832860"/>
            <a:ext cx="288416" cy="344368"/>
          </a:xfrm>
          <a:custGeom>
            <a:avLst/>
            <a:gdLst>
              <a:gd name="connsiteX0" fmla="*/ 206816 w 281869"/>
              <a:gd name="connsiteY0" fmla="*/ 79120 h 336550"/>
              <a:gd name="connsiteX1" fmla="*/ 201524 w 281869"/>
              <a:gd name="connsiteY1" fmla="*/ 85782 h 336550"/>
              <a:gd name="connsiteX2" fmla="*/ 201524 w 281869"/>
              <a:gd name="connsiteY2" fmla="*/ 92444 h 336550"/>
              <a:gd name="connsiteX3" fmla="*/ 205493 w 281869"/>
              <a:gd name="connsiteY3" fmla="*/ 96441 h 336550"/>
              <a:gd name="connsiteX4" fmla="*/ 198878 w 281869"/>
              <a:gd name="connsiteY4" fmla="*/ 133748 h 336550"/>
              <a:gd name="connsiteX5" fmla="*/ 198878 w 281869"/>
              <a:gd name="connsiteY5" fmla="*/ 137745 h 336550"/>
              <a:gd name="connsiteX6" fmla="*/ 206816 w 281869"/>
              <a:gd name="connsiteY6" fmla="*/ 149736 h 336550"/>
              <a:gd name="connsiteX7" fmla="*/ 213430 w 281869"/>
              <a:gd name="connsiteY7" fmla="*/ 149736 h 336550"/>
              <a:gd name="connsiteX8" fmla="*/ 221368 w 281869"/>
              <a:gd name="connsiteY8" fmla="*/ 137745 h 336550"/>
              <a:gd name="connsiteX9" fmla="*/ 221368 w 281869"/>
              <a:gd name="connsiteY9" fmla="*/ 133748 h 336550"/>
              <a:gd name="connsiteX10" fmla="*/ 214753 w 281869"/>
              <a:gd name="connsiteY10" fmla="*/ 96441 h 336550"/>
              <a:gd name="connsiteX11" fmla="*/ 220045 w 281869"/>
              <a:gd name="connsiteY11" fmla="*/ 92444 h 336550"/>
              <a:gd name="connsiteX12" fmla="*/ 220045 w 281869"/>
              <a:gd name="connsiteY12" fmla="*/ 85782 h 336550"/>
              <a:gd name="connsiteX13" fmla="*/ 213430 w 281869"/>
              <a:gd name="connsiteY13" fmla="*/ 79120 h 336550"/>
              <a:gd name="connsiteX14" fmla="*/ 206816 w 281869"/>
              <a:gd name="connsiteY14" fmla="*/ 79120 h 336550"/>
              <a:gd name="connsiteX15" fmla="*/ 68439 w 281869"/>
              <a:gd name="connsiteY15" fmla="*/ 79120 h 336550"/>
              <a:gd name="connsiteX16" fmla="*/ 61824 w 281869"/>
              <a:gd name="connsiteY16" fmla="*/ 85782 h 336550"/>
              <a:gd name="connsiteX17" fmla="*/ 61824 w 281869"/>
              <a:gd name="connsiteY17" fmla="*/ 92444 h 336550"/>
              <a:gd name="connsiteX18" fmla="*/ 67116 w 281869"/>
              <a:gd name="connsiteY18" fmla="*/ 96441 h 336550"/>
              <a:gd name="connsiteX19" fmla="*/ 60501 w 281869"/>
              <a:gd name="connsiteY19" fmla="*/ 133748 h 336550"/>
              <a:gd name="connsiteX20" fmla="*/ 60501 w 281869"/>
              <a:gd name="connsiteY20" fmla="*/ 137745 h 336550"/>
              <a:gd name="connsiteX21" fmla="*/ 68439 w 281869"/>
              <a:gd name="connsiteY21" fmla="*/ 149736 h 336550"/>
              <a:gd name="connsiteX22" fmla="*/ 75053 w 281869"/>
              <a:gd name="connsiteY22" fmla="*/ 149736 h 336550"/>
              <a:gd name="connsiteX23" fmla="*/ 82991 w 281869"/>
              <a:gd name="connsiteY23" fmla="*/ 137745 h 336550"/>
              <a:gd name="connsiteX24" fmla="*/ 82991 w 281869"/>
              <a:gd name="connsiteY24" fmla="*/ 133748 h 336550"/>
              <a:gd name="connsiteX25" fmla="*/ 76376 w 281869"/>
              <a:gd name="connsiteY25" fmla="*/ 96441 h 336550"/>
              <a:gd name="connsiteX26" fmla="*/ 80345 w 281869"/>
              <a:gd name="connsiteY26" fmla="*/ 92444 h 336550"/>
              <a:gd name="connsiteX27" fmla="*/ 80345 w 281869"/>
              <a:gd name="connsiteY27" fmla="*/ 85782 h 336550"/>
              <a:gd name="connsiteX28" fmla="*/ 75053 w 281869"/>
              <a:gd name="connsiteY28" fmla="*/ 79120 h 336550"/>
              <a:gd name="connsiteX29" fmla="*/ 68439 w 281869"/>
              <a:gd name="connsiteY29" fmla="*/ 79120 h 336550"/>
              <a:gd name="connsiteX30" fmla="*/ 21218 w 281869"/>
              <a:gd name="connsiteY30" fmla="*/ 69850 h 336550"/>
              <a:gd name="connsiteX31" fmla="*/ 121201 w 281869"/>
              <a:gd name="connsiteY31" fmla="*/ 69850 h 336550"/>
              <a:gd name="connsiteX32" fmla="*/ 135672 w 281869"/>
              <a:gd name="connsiteY32" fmla="*/ 83053 h 336550"/>
              <a:gd name="connsiteX33" fmla="*/ 140934 w 281869"/>
              <a:gd name="connsiteY33" fmla="*/ 113420 h 336550"/>
              <a:gd name="connsiteX34" fmla="*/ 146197 w 281869"/>
              <a:gd name="connsiteY34" fmla="*/ 83053 h 336550"/>
              <a:gd name="connsiteX35" fmla="*/ 160668 w 281869"/>
              <a:gd name="connsiteY35" fmla="*/ 69850 h 336550"/>
              <a:gd name="connsiteX36" fmla="*/ 260651 w 281869"/>
              <a:gd name="connsiteY36" fmla="*/ 69850 h 336550"/>
              <a:gd name="connsiteX37" fmla="*/ 275123 w 281869"/>
              <a:gd name="connsiteY37" fmla="*/ 83053 h 336550"/>
              <a:gd name="connsiteX38" fmla="*/ 281700 w 281869"/>
              <a:gd name="connsiteY38" fmla="*/ 196599 h 336550"/>
              <a:gd name="connsiteX39" fmla="*/ 269860 w 281869"/>
              <a:gd name="connsiteY39" fmla="*/ 211122 h 336550"/>
              <a:gd name="connsiteX40" fmla="*/ 254073 w 281869"/>
              <a:gd name="connsiteY40" fmla="*/ 199239 h 336550"/>
              <a:gd name="connsiteX41" fmla="*/ 250127 w 281869"/>
              <a:gd name="connsiteY41" fmla="*/ 125303 h 336550"/>
              <a:gd name="connsiteX42" fmla="*/ 248811 w 281869"/>
              <a:gd name="connsiteY42" fmla="*/ 319386 h 336550"/>
              <a:gd name="connsiteX43" fmla="*/ 231709 w 281869"/>
              <a:gd name="connsiteY43" fmla="*/ 336550 h 336550"/>
              <a:gd name="connsiteX44" fmla="*/ 215922 w 281869"/>
              <a:gd name="connsiteY44" fmla="*/ 319386 h 336550"/>
              <a:gd name="connsiteX45" fmla="*/ 215922 w 281869"/>
              <a:gd name="connsiteY45" fmla="*/ 213762 h 336550"/>
              <a:gd name="connsiteX46" fmla="*/ 210660 w 281869"/>
              <a:gd name="connsiteY46" fmla="*/ 208481 h 336550"/>
              <a:gd name="connsiteX47" fmla="*/ 204082 w 281869"/>
              <a:gd name="connsiteY47" fmla="*/ 213762 h 336550"/>
              <a:gd name="connsiteX48" fmla="*/ 204082 w 281869"/>
              <a:gd name="connsiteY48" fmla="*/ 319386 h 336550"/>
              <a:gd name="connsiteX49" fmla="*/ 186979 w 281869"/>
              <a:gd name="connsiteY49" fmla="*/ 336550 h 336550"/>
              <a:gd name="connsiteX50" fmla="*/ 171193 w 281869"/>
              <a:gd name="connsiteY50" fmla="*/ 319386 h 336550"/>
              <a:gd name="connsiteX51" fmla="*/ 171193 w 281869"/>
              <a:gd name="connsiteY51" fmla="*/ 121342 h 336550"/>
              <a:gd name="connsiteX52" fmla="*/ 155406 w 281869"/>
              <a:gd name="connsiteY52" fmla="*/ 199239 h 336550"/>
              <a:gd name="connsiteX53" fmla="*/ 140934 w 281869"/>
              <a:gd name="connsiteY53" fmla="*/ 211122 h 336550"/>
              <a:gd name="connsiteX54" fmla="*/ 126463 w 281869"/>
              <a:gd name="connsiteY54" fmla="*/ 199239 h 336550"/>
              <a:gd name="connsiteX55" fmla="*/ 110676 w 281869"/>
              <a:gd name="connsiteY55" fmla="*/ 125303 h 336550"/>
              <a:gd name="connsiteX56" fmla="*/ 110676 w 281869"/>
              <a:gd name="connsiteY56" fmla="*/ 319386 h 336550"/>
              <a:gd name="connsiteX57" fmla="*/ 93574 w 281869"/>
              <a:gd name="connsiteY57" fmla="*/ 336550 h 336550"/>
              <a:gd name="connsiteX58" fmla="*/ 77787 w 281869"/>
              <a:gd name="connsiteY58" fmla="*/ 319386 h 336550"/>
              <a:gd name="connsiteX59" fmla="*/ 77787 w 281869"/>
              <a:gd name="connsiteY59" fmla="*/ 213762 h 336550"/>
              <a:gd name="connsiteX60" fmla="*/ 71209 w 281869"/>
              <a:gd name="connsiteY60" fmla="*/ 208481 h 336550"/>
              <a:gd name="connsiteX61" fmla="*/ 65947 w 281869"/>
              <a:gd name="connsiteY61" fmla="*/ 213762 h 336550"/>
              <a:gd name="connsiteX62" fmla="*/ 65947 w 281869"/>
              <a:gd name="connsiteY62" fmla="*/ 319386 h 336550"/>
              <a:gd name="connsiteX63" fmla="*/ 48845 w 281869"/>
              <a:gd name="connsiteY63" fmla="*/ 336550 h 336550"/>
              <a:gd name="connsiteX64" fmla="*/ 33058 w 281869"/>
              <a:gd name="connsiteY64" fmla="*/ 319386 h 336550"/>
              <a:gd name="connsiteX65" fmla="*/ 33058 w 281869"/>
              <a:gd name="connsiteY65" fmla="*/ 121342 h 336550"/>
              <a:gd name="connsiteX66" fmla="*/ 27796 w 281869"/>
              <a:gd name="connsiteY66" fmla="*/ 199239 h 336550"/>
              <a:gd name="connsiteX67" fmla="*/ 12009 w 281869"/>
              <a:gd name="connsiteY67" fmla="*/ 211122 h 336550"/>
              <a:gd name="connsiteX68" fmla="*/ 169 w 281869"/>
              <a:gd name="connsiteY68" fmla="*/ 196599 h 336550"/>
              <a:gd name="connsiteX69" fmla="*/ 6746 w 281869"/>
              <a:gd name="connsiteY69" fmla="*/ 83053 h 336550"/>
              <a:gd name="connsiteX70" fmla="*/ 21218 w 281869"/>
              <a:gd name="connsiteY70" fmla="*/ 69850 h 336550"/>
              <a:gd name="connsiteX71" fmla="*/ 210785 w 281869"/>
              <a:gd name="connsiteY71" fmla="*/ 0 h 336550"/>
              <a:gd name="connsiteX72" fmla="*/ 241742 w 281869"/>
              <a:gd name="connsiteY72" fmla="*/ 30163 h 336550"/>
              <a:gd name="connsiteX73" fmla="*/ 210785 w 281869"/>
              <a:gd name="connsiteY73" fmla="*/ 60326 h 336550"/>
              <a:gd name="connsiteX74" fmla="*/ 179828 w 281869"/>
              <a:gd name="connsiteY74" fmla="*/ 30163 h 336550"/>
              <a:gd name="connsiteX75" fmla="*/ 210785 w 281869"/>
              <a:gd name="connsiteY75" fmla="*/ 0 h 336550"/>
              <a:gd name="connsiteX76" fmla="*/ 71085 w 281869"/>
              <a:gd name="connsiteY76" fmla="*/ 0 h 336550"/>
              <a:gd name="connsiteX77" fmla="*/ 102042 w 281869"/>
              <a:gd name="connsiteY77" fmla="*/ 30163 h 336550"/>
              <a:gd name="connsiteX78" fmla="*/ 71085 w 281869"/>
              <a:gd name="connsiteY78" fmla="*/ 60326 h 336550"/>
              <a:gd name="connsiteX79" fmla="*/ 40128 w 281869"/>
              <a:gd name="connsiteY79" fmla="*/ 30163 h 336550"/>
              <a:gd name="connsiteX80" fmla="*/ 71085 w 281869"/>
              <a:gd name="connsiteY80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281869" h="336550">
                <a:moveTo>
                  <a:pt x="206816" y="79120"/>
                </a:moveTo>
                <a:cubicBezTo>
                  <a:pt x="206816" y="79120"/>
                  <a:pt x="206816" y="79120"/>
                  <a:pt x="201524" y="85782"/>
                </a:cubicBezTo>
                <a:cubicBezTo>
                  <a:pt x="198878" y="88447"/>
                  <a:pt x="198878" y="89779"/>
                  <a:pt x="201524" y="92444"/>
                </a:cubicBezTo>
                <a:cubicBezTo>
                  <a:pt x="201524" y="92444"/>
                  <a:pt x="201524" y="92444"/>
                  <a:pt x="205493" y="96441"/>
                </a:cubicBezTo>
                <a:cubicBezTo>
                  <a:pt x="205493" y="96441"/>
                  <a:pt x="205493" y="96441"/>
                  <a:pt x="198878" y="133748"/>
                </a:cubicBezTo>
                <a:cubicBezTo>
                  <a:pt x="198878" y="135080"/>
                  <a:pt x="198878" y="136413"/>
                  <a:pt x="198878" y="137745"/>
                </a:cubicBezTo>
                <a:cubicBezTo>
                  <a:pt x="198878" y="137745"/>
                  <a:pt x="198878" y="137745"/>
                  <a:pt x="206816" y="149736"/>
                </a:cubicBezTo>
                <a:cubicBezTo>
                  <a:pt x="208139" y="152401"/>
                  <a:pt x="212107" y="152401"/>
                  <a:pt x="213430" y="149736"/>
                </a:cubicBezTo>
                <a:cubicBezTo>
                  <a:pt x="213430" y="149736"/>
                  <a:pt x="213430" y="149736"/>
                  <a:pt x="221368" y="137745"/>
                </a:cubicBezTo>
                <a:cubicBezTo>
                  <a:pt x="222691" y="136413"/>
                  <a:pt x="222691" y="135080"/>
                  <a:pt x="221368" y="133748"/>
                </a:cubicBezTo>
                <a:cubicBezTo>
                  <a:pt x="221368" y="133748"/>
                  <a:pt x="221368" y="133748"/>
                  <a:pt x="214753" y="96441"/>
                </a:cubicBezTo>
                <a:cubicBezTo>
                  <a:pt x="214753" y="96441"/>
                  <a:pt x="214753" y="96441"/>
                  <a:pt x="220045" y="92444"/>
                </a:cubicBezTo>
                <a:cubicBezTo>
                  <a:pt x="221368" y="89779"/>
                  <a:pt x="221368" y="88447"/>
                  <a:pt x="220045" y="85782"/>
                </a:cubicBezTo>
                <a:cubicBezTo>
                  <a:pt x="220045" y="85782"/>
                  <a:pt x="220045" y="85782"/>
                  <a:pt x="213430" y="79120"/>
                </a:cubicBezTo>
                <a:cubicBezTo>
                  <a:pt x="212107" y="77788"/>
                  <a:pt x="209462" y="77788"/>
                  <a:pt x="206816" y="79120"/>
                </a:cubicBezTo>
                <a:close/>
                <a:moveTo>
                  <a:pt x="68439" y="79120"/>
                </a:moveTo>
                <a:cubicBezTo>
                  <a:pt x="68439" y="79120"/>
                  <a:pt x="68439" y="79120"/>
                  <a:pt x="61824" y="85782"/>
                </a:cubicBezTo>
                <a:cubicBezTo>
                  <a:pt x="60501" y="88447"/>
                  <a:pt x="60501" y="89779"/>
                  <a:pt x="61824" y="92444"/>
                </a:cubicBezTo>
                <a:cubicBezTo>
                  <a:pt x="61824" y="92444"/>
                  <a:pt x="61824" y="92444"/>
                  <a:pt x="67116" y="96441"/>
                </a:cubicBezTo>
                <a:cubicBezTo>
                  <a:pt x="67116" y="96441"/>
                  <a:pt x="67116" y="96441"/>
                  <a:pt x="60501" y="133748"/>
                </a:cubicBezTo>
                <a:cubicBezTo>
                  <a:pt x="59178" y="135080"/>
                  <a:pt x="59178" y="136413"/>
                  <a:pt x="60501" y="137745"/>
                </a:cubicBezTo>
                <a:cubicBezTo>
                  <a:pt x="60501" y="137745"/>
                  <a:pt x="60501" y="137745"/>
                  <a:pt x="68439" y="149736"/>
                </a:cubicBezTo>
                <a:cubicBezTo>
                  <a:pt x="69762" y="152401"/>
                  <a:pt x="73730" y="152401"/>
                  <a:pt x="75053" y="149736"/>
                </a:cubicBezTo>
                <a:cubicBezTo>
                  <a:pt x="75053" y="149736"/>
                  <a:pt x="75053" y="149736"/>
                  <a:pt x="82991" y="137745"/>
                </a:cubicBezTo>
                <a:cubicBezTo>
                  <a:pt x="82991" y="136413"/>
                  <a:pt x="82991" y="135080"/>
                  <a:pt x="82991" y="133748"/>
                </a:cubicBezTo>
                <a:cubicBezTo>
                  <a:pt x="82991" y="133748"/>
                  <a:pt x="82991" y="133748"/>
                  <a:pt x="76376" y="96441"/>
                </a:cubicBezTo>
                <a:cubicBezTo>
                  <a:pt x="76376" y="96441"/>
                  <a:pt x="76376" y="96441"/>
                  <a:pt x="80345" y="92444"/>
                </a:cubicBezTo>
                <a:cubicBezTo>
                  <a:pt x="82991" y="89779"/>
                  <a:pt x="82991" y="88447"/>
                  <a:pt x="80345" y="85782"/>
                </a:cubicBezTo>
                <a:cubicBezTo>
                  <a:pt x="80345" y="85782"/>
                  <a:pt x="80345" y="85782"/>
                  <a:pt x="75053" y="79120"/>
                </a:cubicBezTo>
                <a:cubicBezTo>
                  <a:pt x="72407" y="77788"/>
                  <a:pt x="69762" y="77788"/>
                  <a:pt x="68439" y="79120"/>
                </a:cubicBezTo>
                <a:close/>
                <a:moveTo>
                  <a:pt x="21218" y="69850"/>
                </a:moveTo>
                <a:cubicBezTo>
                  <a:pt x="21218" y="69850"/>
                  <a:pt x="21218" y="69850"/>
                  <a:pt x="121201" y="69850"/>
                </a:cubicBezTo>
                <a:cubicBezTo>
                  <a:pt x="129094" y="69850"/>
                  <a:pt x="135672" y="76451"/>
                  <a:pt x="135672" y="83053"/>
                </a:cubicBezTo>
                <a:cubicBezTo>
                  <a:pt x="135672" y="83053"/>
                  <a:pt x="135672" y="83053"/>
                  <a:pt x="140934" y="113420"/>
                </a:cubicBezTo>
                <a:cubicBezTo>
                  <a:pt x="140934" y="113420"/>
                  <a:pt x="140934" y="113420"/>
                  <a:pt x="146197" y="83053"/>
                </a:cubicBezTo>
                <a:cubicBezTo>
                  <a:pt x="146197" y="76451"/>
                  <a:pt x="152775" y="69850"/>
                  <a:pt x="160668" y="69850"/>
                </a:cubicBezTo>
                <a:cubicBezTo>
                  <a:pt x="160668" y="69850"/>
                  <a:pt x="160668" y="69850"/>
                  <a:pt x="260651" y="69850"/>
                </a:cubicBezTo>
                <a:cubicBezTo>
                  <a:pt x="267229" y="69850"/>
                  <a:pt x="273807" y="76451"/>
                  <a:pt x="275123" y="83053"/>
                </a:cubicBezTo>
                <a:cubicBezTo>
                  <a:pt x="275123" y="83053"/>
                  <a:pt x="275123" y="83053"/>
                  <a:pt x="281700" y="196599"/>
                </a:cubicBezTo>
                <a:cubicBezTo>
                  <a:pt x="283016" y="204520"/>
                  <a:pt x="276438" y="211122"/>
                  <a:pt x="269860" y="211122"/>
                </a:cubicBezTo>
                <a:cubicBezTo>
                  <a:pt x="261967" y="212442"/>
                  <a:pt x="255389" y="205841"/>
                  <a:pt x="254073" y="199239"/>
                </a:cubicBezTo>
                <a:cubicBezTo>
                  <a:pt x="254073" y="199239"/>
                  <a:pt x="254073" y="199239"/>
                  <a:pt x="250127" y="125303"/>
                </a:cubicBezTo>
                <a:cubicBezTo>
                  <a:pt x="250127" y="125303"/>
                  <a:pt x="250127" y="125303"/>
                  <a:pt x="248811" y="319386"/>
                </a:cubicBezTo>
                <a:cubicBezTo>
                  <a:pt x="248811" y="329949"/>
                  <a:pt x="240918" y="336550"/>
                  <a:pt x="231709" y="336550"/>
                </a:cubicBezTo>
                <a:cubicBezTo>
                  <a:pt x="222500" y="336550"/>
                  <a:pt x="215922" y="328628"/>
                  <a:pt x="215922" y="319386"/>
                </a:cubicBezTo>
                <a:cubicBezTo>
                  <a:pt x="215922" y="319386"/>
                  <a:pt x="215922" y="319386"/>
                  <a:pt x="215922" y="213762"/>
                </a:cubicBezTo>
                <a:cubicBezTo>
                  <a:pt x="215922" y="211122"/>
                  <a:pt x="213291" y="208481"/>
                  <a:pt x="210660" y="208481"/>
                </a:cubicBezTo>
                <a:cubicBezTo>
                  <a:pt x="206713" y="208481"/>
                  <a:pt x="204082" y="211122"/>
                  <a:pt x="204082" y="213762"/>
                </a:cubicBezTo>
                <a:cubicBezTo>
                  <a:pt x="204082" y="213762"/>
                  <a:pt x="204082" y="213762"/>
                  <a:pt x="204082" y="319386"/>
                </a:cubicBezTo>
                <a:cubicBezTo>
                  <a:pt x="204082" y="329949"/>
                  <a:pt x="196188" y="336550"/>
                  <a:pt x="186979" y="336550"/>
                </a:cubicBezTo>
                <a:cubicBezTo>
                  <a:pt x="177770" y="336550"/>
                  <a:pt x="171193" y="328628"/>
                  <a:pt x="171193" y="319386"/>
                </a:cubicBezTo>
                <a:cubicBezTo>
                  <a:pt x="171193" y="319386"/>
                  <a:pt x="171193" y="319386"/>
                  <a:pt x="171193" y="121342"/>
                </a:cubicBezTo>
                <a:cubicBezTo>
                  <a:pt x="171193" y="121342"/>
                  <a:pt x="171193" y="121342"/>
                  <a:pt x="155406" y="199239"/>
                </a:cubicBezTo>
                <a:cubicBezTo>
                  <a:pt x="154090" y="205841"/>
                  <a:pt x="148828" y="212442"/>
                  <a:pt x="140934" y="211122"/>
                </a:cubicBezTo>
                <a:cubicBezTo>
                  <a:pt x="133041" y="212442"/>
                  <a:pt x="127779" y="205841"/>
                  <a:pt x="126463" y="199239"/>
                </a:cubicBezTo>
                <a:cubicBezTo>
                  <a:pt x="126463" y="199239"/>
                  <a:pt x="126463" y="199239"/>
                  <a:pt x="110676" y="125303"/>
                </a:cubicBezTo>
                <a:cubicBezTo>
                  <a:pt x="110676" y="125303"/>
                  <a:pt x="110676" y="125303"/>
                  <a:pt x="110676" y="319386"/>
                </a:cubicBezTo>
                <a:cubicBezTo>
                  <a:pt x="110676" y="329949"/>
                  <a:pt x="102783" y="336550"/>
                  <a:pt x="93574" y="336550"/>
                </a:cubicBezTo>
                <a:cubicBezTo>
                  <a:pt x="84365" y="336550"/>
                  <a:pt x="77787" y="328628"/>
                  <a:pt x="77787" y="319386"/>
                </a:cubicBezTo>
                <a:cubicBezTo>
                  <a:pt x="77787" y="319386"/>
                  <a:pt x="77787" y="319386"/>
                  <a:pt x="77787" y="213762"/>
                </a:cubicBezTo>
                <a:cubicBezTo>
                  <a:pt x="77787" y="211122"/>
                  <a:pt x="75156" y="208481"/>
                  <a:pt x="71209" y="208481"/>
                </a:cubicBezTo>
                <a:cubicBezTo>
                  <a:pt x="68578" y="208481"/>
                  <a:pt x="65947" y="211122"/>
                  <a:pt x="65947" y="213762"/>
                </a:cubicBezTo>
                <a:cubicBezTo>
                  <a:pt x="65947" y="213762"/>
                  <a:pt x="65947" y="213762"/>
                  <a:pt x="65947" y="319386"/>
                </a:cubicBezTo>
                <a:cubicBezTo>
                  <a:pt x="65947" y="329949"/>
                  <a:pt x="58054" y="336550"/>
                  <a:pt x="48845" y="336550"/>
                </a:cubicBezTo>
                <a:cubicBezTo>
                  <a:pt x="39636" y="336550"/>
                  <a:pt x="33058" y="328628"/>
                  <a:pt x="33058" y="319386"/>
                </a:cubicBezTo>
                <a:cubicBezTo>
                  <a:pt x="33058" y="319386"/>
                  <a:pt x="33058" y="319386"/>
                  <a:pt x="33058" y="121342"/>
                </a:cubicBezTo>
                <a:cubicBezTo>
                  <a:pt x="33058" y="121342"/>
                  <a:pt x="33058" y="121342"/>
                  <a:pt x="27796" y="199239"/>
                </a:cubicBezTo>
                <a:cubicBezTo>
                  <a:pt x="26480" y="205841"/>
                  <a:pt x="19902" y="212442"/>
                  <a:pt x="12009" y="211122"/>
                </a:cubicBezTo>
                <a:cubicBezTo>
                  <a:pt x="5431" y="211122"/>
                  <a:pt x="-1147" y="204520"/>
                  <a:pt x="169" y="196599"/>
                </a:cubicBezTo>
                <a:cubicBezTo>
                  <a:pt x="169" y="196599"/>
                  <a:pt x="169" y="196599"/>
                  <a:pt x="6746" y="83053"/>
                </a:cubicBezTo>
                <a:cubicBezTo>
                  <a:pt x="8062" y="76451"/>
                  <a:pt x="14640" y="69850"/>
                  <a:pt x="21218" y="69850"/>
                </a:cubicBezTo>
                <a:close/>
                <a:moveTo>
                  <a:pt x="210785" y="0"/>
                </a:moveTo>
                <a:cubicBezTo>
                  <a:pt x="227882" y="0"/>
                  <a:pt x="241742" y="13504"/>
                  <a:pt x="241742" y="30163"/>
                </a:cubicBezTo>
                <a:cubicBezTo>
                  <a:pt x="241742" y="46822"/>
                  <a:pt x="227882" y="60326"/>
                  <a:pt x="210785" y="60326"/>
                </a:cubicBezTo>
                <a:cubicBezTo>
                  <a:pt x="193688" y="60326"/>
                  <a:pt x="179828" y="46822"/>
                  <a:pt x="179828" y="30163"/>
                </a:cubicBezTo>
                <a:cubicBezTo>
                  <a:pt x="179828" y="13504"/>
                  <a:pt x="193688" y="0"/>
                  <a:pt x="210785" y="0"/>
                </a:cubicBezTo>
                <a:close/>
                <a:moveTo>
                  <a:pt x="71085" y="0"/>
                </a:moveTo>
                <a:cubicBezTo>
                  <a:pt x="88182" y="0"/>
                  <a:pt x="102042" y="13504"/>
                  <a:pt x="102042" y="30163"/>
                </a:cubicBezTo>
                <a:cubicBezTo>
                  <a:pt x="102042" y="46822"/>
                  <a:pt x="88182" y="60326"/>
                  <a:pt x="71085" y="60326"/>
                </a:cubicBezTo>
                <a:cubicBezTo>
                  <a:pt x="53988" y="60326"/>
                  <a:pt x="40128" y="46822"/>
                  <a:pt x="40128" y="30163"/>
                </a:cubicBezTo>
                <a:cubicBezTo>
                  <a:pt x="40128" y="13504"/>
                  <a:pt x="53988" y="0"/>
                  <a:pt x="71085" y="0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4" name="椭圆 46"/>
          <p:cNvSpPr/>
          <p:nvPr/>
        </p:nvSpPr>
        <p:spPr>
          <a:xfrm>
            <a:off x="9678535" y="3850113"/>
            <a:ext cx="344368" cy="344368"/>
          </a:xfrm>
          <a:custGeom>
            <a:avLst/>
            <a:gdLst>
              <a:gd name="connsiteX0" fmla="*/ 157638 w 338138"/>
              <a:gd name="connsiteY0" fmla="*/ 144463 h 338138"/>
              <a:gd name="connsiteX1" fmla="*/ 165544 w 338138"/>
              <a:gd name="connsiteY1" fmla="*/ 148443 h 338138"/>
              <a:gd name="connsiteX2" fmla="*/ 249865 w 338138"/>
              <a:gd name="connsiteY2" fmla="*/ 233341 h 338138"/>
              <a:gd name="connsiteX3" fmla="*/ 280167 w 338138"/>
              <a:gd name="connsiteY3" fmla="*/ 232015 h 338138"/>
              <a:gd name="connsiteX4" fmla="*/ 286755 w 338138"/>
              <a:gd name="connsiteY4" fmla="*/ 234668 h 338138"/>
              <a:gd name="connsiteX5" fmla="*/ 335503 w 338138"/>
              <a:gd name="connsiteY5" fmla="*/ 283750 h 338138"/>
              <a:gd name="connsiteX6" fmla="*/ 338138 w 338138"/>
              <a:gd name="connsiteY6" fmla="*/ 293036 h 338138"/>
              <a:gd name="connsiteX7" fmla="*/ 330233 w 338138"/>
              <a:gd name="connsiteY7" fmla="*/ 298342 h 338138"/>
              <a:gd name="connsiteX8" fmla="*/ 311788 w 338138"/>
              <a:gd name="connsiteY8" fmla="*/ 303648 h 338138"/>
              <a:gd name="connsiteX9" fmla="*/ 303883 w 338138"/>
              <a:gd name="connsiteY9" fmla="*/ 310281 h 338138"/>
              <a:gd name="connsiteX10" fmla="*/ 299930 w 338138"/>
              <a:gd name="connsiteY10" fmla="*/ 331505 h 338138"/>
              <a:gd name="connsiteX11" fmla="*/ 293343 w 338138"/>
              <a:gd name="connsiteY11" fmla="*/ 338138 h 338138"/>
              <a:gd name="connsiteX12" fmla="*/ 290708 w 338138"/>
              <a:gd name="connsiteY12" fmla="*/ 338138 h 338138"/>
              <a:gd name="connsiteX13" fmla="*/ 284120 w 338138"/>
              <a:gd name="connsiteY13" fmla="*/ 335485 h 338138"/>
              <a:gd name="connsiteX14" fmla="*/ 235372 w 338138"/>
              <a:gd name="connsiteY14" fmla="*/ 286403 h 338138"/>
              <a:gd name="connsiteX15" fmla="*/ 232737 w 338138"/>
              <a:gd name="connsiteY15" fmla="*/ 279770 h 338138"/>
              <a:gd name="connsiteX16" fmla="*/ 234054 w 338138"/>
              <a:gd name="connsiteY16" fmla="*/ 249260 h 338138"/>
              <a:gd name="connsiteX17" fmla="*/ 149733 w 338138"/>
              <a:gd name="connsiteY17" fmla="*/ 164361 h 338138"/>
              <a:gd name="connsiteX18" fmla="*/ 149733 w 338138"/>
              <a:gd name="connsiteY18" fmla="*/ 148443 h 338138"/>
              <a:gd name="connsiteX19" fmla="*/ 157638 w 338138"/>
              <a:gd name="connsiteY19" fmla="*/ 144463 h 338138"/>
              <a:gd name="connsiteX20" fmla="*/ 145922 w 338138"/>
              <a:gd name="connsiteY20" fmla="*/ 120650 h 338138"/>
              <a:gd name="connsiteX21" fmla="*/ 169863 w 338138"/>
              <a:gd name="connsiteY21" fmla="*/ 137383 h 338138"/>
              <a:gd name="connsiteX22" fmla="*/ 157893 w 338138"/>
              <a:gd name="connsiteY22" fmla="*/ 133522 h 338138"/>
              <a:gd name="connsiteX23" fmla="*/ 141931 w 338138"/>
              <a:gd name="connsiteY23" fmla="*/ 141245 h 338138"/>
              <a:gd name="connsiteX24" fmla="*/ 137941 w 338138"/>
              <a:gd name="connsiteY24" fmla="*/ 168275 h 338138"/>
              <a:gd name="connsiteX25" fmla="*/ 120650 w 338138"/>
              <a:gd name="connsiteY25" fmla="*/ 145106 h 338138"/>
              <a:gd name="connsiteX26" fmla="*/ 145922 w 338138"/>
              <a:gd name="connsiteY26" fmla="*/ 120650 h 338138"/>
              <a:gd name="connsiteX27" fmla="*/ 146051 w 338138"/>
              <a:gd name="connsiteY27" fmla="*/ 60325 h 338138"/>
              <a:gd name="connsiteX28" fmla="*/ 230188 w 338138"/>
              <a:gd name="connsiteY28" fmla="*/ 145257 h 338138"/>
              <a:gd name="connsiteX29" fmla="*/ 219671 w 338138"/>
              <a:gd name="connsiteY29" fmla="*/ 186395 h 338138"/>
              <a:gd name="connsiteX30" fmla="*/ 193378 w 338138"/>
              <a:gd name="connsiteY30" fmla="*/ 161181 h 338138"/>
              <a:gd name="connsiteX31" fmla="*/ 196007 w 338138"/>
              <a:gd name="connsiteY31" fmla="*/ 145257 h 338138"/>
              <a:gd name="connsiteX32" fmla="*/ 146051 w 338138"/>
              <a:gd name="connsiteY32" fmla="*/ 94828 h 338138"/>
              <a:gd name="connsiteX33" fmla="*/ 96094 w 338138"/>
              <a:gd name="connsiteY33" fmla="*/ 145257 h 338138"/>
              <a:gd name="connsiteX34" fmla="*/ 146051 w 338138"/>
              <a:gd name="connsiteY34" fmla="*/ 195685 h 338138"/>
              <a:gd name="connsiteX35" fmla="*/ 161827 w 338138"/>
              <a:gd name="connsiteY35" fmla="*/ 193031 h 338138"/>
              <a:gd name="connsiteX36" fmla="*/ 188119 w 338138"/>
              <a:gd name="connsiteY36" fmla="*/ 219572 h 338138"/>
              <a:gd name="connsiteX37" fmla="*/ 146051 w 338138"/>
              <a:gd name="connsiteY37" fmla="*/ 230188 h 338138"/>
              <a:gd name="connsiteX38" fmla="*/ 61913 w 338138"/>
              <a:gd name="connsiteY38" fmla="*/ 145257 h 338138"/>
              <a:gd name="connsiteX39" fmla="*/ 146051 w 338138"/>
              <a:gd name="connsiteY39" fmla="*/ 60325 h 338138"/>
              <a:gd name="connsiteX40" fmla="*/ 145257 w 338138"/>
              <a:gd name="connsiteY40" fmla="*/ 0 h 338138"/>
              <a:gd name="connsiteX41" fmla="*/ 290513 w 338138"/>
              <a:gd name="connsiteY41" fmla="*/ 145257 h 338138"/>
              <a:gd name="connsiteX42" fmla="*/ 269385 w 338138"/>
              <a:gd name="connsiteY42" fmla="*/ 221846 h 338138"/>
              <a:gd name="connsiteX43" fmla="*/ 254859 w 338138"/>
              <a:gd name="connsiteY43" fmla="*/ 221846 h 338138"/>
              <a:gd name="connsiteX44" fmla="*/ 239013 w 338138"/>
              <a:gd name="connsiteY44" fmla="*/ 206000 h 338138"/>
              <a:gd name="connsiteX45" fmla="*/ 256180 w 338138"/>
              <a:gd name="connsiteY45" fmla="*/ 145257 h 338138"/>
              <a:gd name="connsiteX46" fmla="*/ 145257 w 338138"/>
              <a:gd name="connsiteY46" fmla="*/ 34333 h 338138"/>
              <a:gd name="connsiteX47" fmla="*/ 34333 w 338138"/>
              <a:gd name="connsiteY47" fmla="*/ 145257 h 338138"/>
              <a:gd name="connsiteX48" fmla="*/ 145257 w 338138"/>
              <a:gd name="connsiteY48" fmla="*/ 256180 h 338138"/>
              <a:gd name="connsiteX49" fmla="*/ 206000 w 338138"/>
              <a:gd name="connsiteY49" fmla="*/ 239013 h 338138"/>
              <a:gd name="connsiteX50" fmla="*/ 221847 w 338138"/>
              <a:gd name="connsiteY50" fmla="*/ 254859 h 338138"/>
              <a:gd name="connsiteX51" fmla="*/ 221847 w 338138"/>
              <a:gd name="connsiteY51" fmla="*/ 269385 h 338138"/>
              <a:gd name="connsiteX52" fmla="*/ 145257 w 338138"/>
              <a:gd name="connsiteY52" fmla="*/ 290513 h 338138"/>
              <a:gd name="connsiteX53" fmla="*/ 0 w 338138"/>
              <a:gd name="connsiteY53" fmla="*/ 145257 h 338138"/>
              <a:gd name="connsiteX54" fmla="*/ 145257 w 338138"/>
              <a:gd name="connsiteY54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38138" h="338138">
                <a:moveTo>
                  <a:pt x="157638" y="144463"/>
                </a:moveTo>
                <a:cubicBezTo>
                  <a:pt x="160273" y="144463"/>
                  <a:pt x="162908" y="145790"/>
                  <a:pt x="165544" y="148443"/>
                </a:cubicBezTo>
                <a:cubicBezTo>
                  <a:pt x="165544" y="148443"/>
                  <a:pt x="165544" y="148443"/>
                  <a:pt x="249865" y="233341"/>
                </a:cubicBezTo>
                <a:cubicBezTo>
                  <a:pt x="249865" y="233341"/>
                  <a:pt x="249865" y="233341"/>
                  <a:pt x="280167" y="232015"/>
                </a:cubicBezTo>
                <a:cubicBezTo>
                  <a:pt x="282803" y="232015"/>
                  <a:pt x="285438" y="233341"/>
                  <a:pt x="286755" y="234668"/>
                </a:cubicBezTo>
                <a:cubicBezTo>
                  <a:pt x="286755" y="234668"/>
                  <a:pt x="286755" y="234668"/>
                  <a:pt x="335503" y="283750"/>
                </a:cubicBezTo>
                <a:cubicBezTo>
                  <a:pt x="338138" y="286403"/>
                  <a:pt x="338138" y="289056"/>
                  <a:pt x="338138" y="293036"/>
                </a:cubicBezTo>
                <a:cubicBezTo>
                  <a:pt x="336821" y="295689"/>
                  <a:pt x="334186" y="298342"/>
                  <a:pt x="330233" y="298342"/>
                </a:cubicBezTo>
                <a:cubicBezTo>
                  <a:pt x="330233" y="298342"/>
                  <a:pt x="330233" y="298342"/>
                  <a:pt x="311788" y="303648"/>
                </a:cubicBezTo>
                <a:cubicBezTo>
                  <a:pt x="307835" y="303648"/>
                  <a:pt x="305200" y="306301"/>
                  <a:pt x="303883" y="310281"/>
                </a:cubicBezTo>
                <a:cubicBezTo>
                  <a:pt x="303883" y="310281"/>
                  <a:pt x="303883" y="310281"/>
                  <a:pt x="299930" y="331505"/>
                </a:cubicBezTo>
                <a:cubicBezTo>
                  <a:pt x="298613" y="334158"/>
                  <a:pt x="295978" y="336812"/>
                  <a:pt x="293343" y="338138"/>
                </a:cubicBezTo>
                <a:cubicBezTo>
                  <a:pt x="292025" y="338138"/>
                  <a:pt x="292025" y="338138"/>
                  <a:pt x="290708" y="338138"/>
                </a:cubicBezTo>
                <a:cubicBezTo>
                  <a:pt x="288073" y="338138"/>
                  <a:pt x="285438" y="336812"/>
                  <a:pt x="284120" y="335485"/>
                </a:cubicBezTo>
                <a:cubicBezTo>
                  <a:pt x="284120" y="335485"/>
                  <a:pt x="284120" y="335485"/>
                  <a:pt x="235372" y="286403"/>
                </a:cubicBezTo>
                <a:cubicBezTo>
                  <a:pt x="232737" y="283750"/>
                  <a:pt x="232737" y="281097"/>
                  <a:pt x="232737" y="279770"/>
                </a:cubicBezTo>
                <a:cubicBezTo>
                  <a:pt x="232737" y="279770"/>
                  <a:pt x="232737" y="279770"/>
                  <a:pt x="234054" y="249260"/>
                </a:cubicBezTo>
                <a:cubicBezTo>
                  <a:pt x="234054" y="249260"/>
                  <a:pt x="234054" y="249260"/>
                  <a:pt x="149733" y="164361"/>
                </a:cubicBezTo>
                <a:cubicBezTo>
                  <a:pt x="144463" y="159055"/>
                  <a:pt x="144463" y="152422"/>
                  <a:pt x="149733" y="148443"/>
                </a:cubicBezTo>
                <a:cubicBezTo>
                  <a:pt x="151051" y="145790"/>
                  <a:pt x="155003" y="144463"/>
                  <a:pt x="157638" y="144463"/>
                </a:cubicBezTo>
                <a:close/>
                <a:moveTo>
                  <a:pt x="145922" y="120650"/>
                </a:moveTo>
                <a:cubicBezTo>
                  <a:pt x="157893" y="120650"/>
                  <a:pt x="167203" y="128373"/>
                  <a:pt x="169863" y="137383"/>
                </a:cubicBezTo>
                <a:cubicBezTo>
                  <a:pt x="167203" y="134809"/>
                  <a:pt x="161883" y="133522"/>
                  <a:pt x="157893" y="133522"/>
                </a:cubicBezTo>
                <a:cubicBezTo>
                  <a:pt x="151242" y="133522"/>
                  <a:pt x="145922" y="136096"/>
                  <a:pt x="141931" y="141245"/>
                </a:cubicBezTo>
                <a:cubicBezTo>
                  <a:pt x="133951" y="147680"/>
                  <a:pt x="132620" y="160552"/>
                  <a:pt x="137941" y="168275"/>
                </a:cubicBezTo>
                <a:cubicBezTo>
                  <a:pt x="128630" y="165701"/>
                  <a:pt x="120650" y="156691"/>
                  <a:pt x="120650" y="145106"/>
                </a:cubicBezTo>
                <a:cubicBezTo>
                  <a:pt x="120650" y="132234"/>
                  <a:pt x="132620" y="120650"/>
                  <a:pt x="145922" y="120650"/>
                </a:cubicBezTo>
                <a:close/>
                <a:moveTo>
                  <a:pt x="146051" y="60325"/>
                </a:moveTo>
                <a:cubicBezTo>
                  <a:pt x="192063" y="60325"/>
                  <a:pt x="230188" y="98810"/>
                  <a:pt x="230188" y="145257"/>
                </a:cubicBezTo>
                <a:cubicBezTo>
                  <a:pt x="230188" y="159854"/>
                  <a:pt x="226244" y="174452"/>
                  <a:pt x="219671" y="186395"/>
                </a:cubicBezTo>
                <a:lnTo>
                  <a:pt x="193378" y="161181"/>
                </a:lnTo>
                <a:cubicBezTo>
                  <a:pt x="196007" y="155873"/>
                  <a:pt x="196007" y="150565"/>
                  <a:pt x="196007" y="145257"/>
                </a:cubicBezTo>
                <a:cubicBezTo>
                  <a:pt x="196007" y="117388"/>
                  <a:pt x="173658" y="94828"/>
                  <a:pt x="146051" y="94828"/>
                </a:cubicBezTo>
                <a:cubicBezTo>
                  <a:pt x="118443" y="94828"/>
                  <a:pt x="96094" y="117388"/>
                  <a:pt x="96094" y="145257"/>
                </a:cubicBezTo>
                <a:cubicBezTo>
                  <a:pt x="96094" y="173125"/>
                  <a:pt x="118443" y="195685"/>
                  <a:pt x="146051" y="195685"/>
                </a:cubicBezTo>
                <a:cubicBezTo>
                  <a:pt x="151309" y="195685"/>
                  <a:pt x="156568" y="194358"/>
                  <a:pt x="161827" y="193031"/>
                </a:cubicBezTo>
                <a:cubicBezTo>
                  <a:pt x="161827" y="193031"/>
                  <a:pt x="161827" y="193031"/>
                  <a:pt x="188119" y="219572"/>
                </a:cubicBezTo>
                <a:cubicBezTo>
                  <a:pt x="174973" y="226207"/>
                  <a:pt x="161827" y="230188"/>
                  <a:pt x="146051" y="230188"/>
                </a:cubicBezTo>
                <a:cubicBezTo>
                  <a:pt x="100038" y="230188"/>
                  <a:pt x="61913" y="191703"/>
                  <a:pt x="61913" y="145257"/>
                </a:cubicBezTo>
                <a:cubicBezTo>
                  <a:pt x="61913" y="98810"/>
                  <a:pt x="100038" y="60325"/>
                  <a:pt x="146051" y="60325"/>
                </a:cubicBezTo>
                <a:close/>
                <a:moveTo>
                  <a:pt x="145257" y="0"/>
                </a:moveTo>
                <a:cubicBezTo>
                  <a:pt x="225808" y="0"/>
                  <a:pt x="290513" y="64705"/>
                  <a:pt x="290513" y="145257"/>
                </a:cubicBezTo>
                <a:cubicBezTo>
                  <a:pt x="290513" y="172987"/>
                  <a:pt x="282590" y="199398"/>
                  <a:pt x="269385" y="221846"/>
                </a:cubicBezTo>
                <a:cubicBezTo>
                  <a:pt x="269385" y="221846"/>
                  <a:pt x="269385" y="221846"/>
                  <a:pt x="254859" y="221846"/>
                </a:cubicBezTo>
                <a:cubicBezTo>
                  <a:pt x="254859" y="221846"/>
                  <a:pt x="254859" y="221846"/>
                  <a:pt x="239013" y="206000"/>
                </a:cubicBezTo>
                <a:cubicBezTo>
                  <a:pt x="249577" y="188833"/>
                  <a:pt x="256180" y="167705"/>
                  <a:pt x="256180" y="145257"/>
                </a:cubicBezTo>
                <a:cubicBezTo>
                  <a:pt x="256180" y="84513"/>
                  <a:pt x="207321" y="34333"/>
                  <a:pt x="145257" y="34333"/>
                </a:cubicBezTo>
                <a:cubicBezTo>
                  <a:pt x="84513" y="34333"/>
                  <a:pt x="34333" y="84513"/>
                  <a:pt x="34333" y="145257"/>
                </a:cubicBezTo>
                <a:cubicBezTo>
                  <a:pt x="34333" y="207321"/>
                  <a:pt x="84513" y="256180"/>
                  <a:pt x="145257" y="256180"/>
                </a:cubicBezTo>
                <a:cubicBezTo>
                  <a:pt x="167705" y="256180"/>
                  <a:pt x="188834" y="249577"/>
                  <a:pt x="206000" y="239013"/>
                </a:cubicBezTo>
                <a:cubicBezTo>
                  <a:pt x="206000" y="239013"/>
                  <a:pt x="206000" y="239013"/>
                  <a:pt x="221847" y="254859"/>
                </a:cubicBezTo>
                <a:cubicBezTo>
                  <a:pt x="221847" y="254859"/>
                  <a:pt x="221847" y="254859"/>
                  <a:pt x="221847" y="269385"/>
                </a:cubicBezTo>
                <a:cubicBezTo>
                  <a:pt x="199398" y="282590"/>
                  <a:pt x="172988" y="290513"/>
                  <a:pt x="145257" y="290513"/>
                </a:cubicBezTo>
                <a:cubicBezTo>
                  <a:pt x="64705" y="290513"/>
                  <a:pt x="0" y="225808"/>
                  <a:pt x="0" y="145257"/>
                </a:cubicBezTo>
                <a:cubicBezTo>
                  <a:pt x="0" y="64705"/>
                  <a:pt x="64705" y="0"/>
                  <a:pt x="145257" y="0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5343233" y="2953167"/>
            <a:ext cx="1505540" cy="3942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b="1" dirty="0" smtClean="0">
                <a:solidFill>
                  <a:schemeClr val="bg1"/>
                </a:solidFill>
                <a:latin typeface="Arial"/>
                <a:ea typeface="微软雅黑"/>
              </a:rPr>
              <a:t>Spring Boot</a:t>
            </a:r>
            <a:endParaRPr lang="zh-CN" altLang="en-US" b="1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 smtClean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devtools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21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9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400"/>
                            </p:stCondLst>
                            <p:childTnLst>
                              <p:par>
                                <p:cTn id="4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9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8" grpId="0" animBg="1"/>
      <p:bldP spid="30" grpId="0" animBg="1"/>
      <p:bldP spid="48" grpId="0" animBg="1"/>
      <p:bldP spid="65" grpId="0" animBg="1"/>
      <p:bldP spid="6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318170" y="5132565"/>
            <a:ext cx="215480" cy="215480"/>
          </a:xfrm>
          <a:prstGeom prst="ellips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913926" y="4511921"/>
            <a:ext cx="215480" cy="215480"/>
          </a:xfrm>
          <a:prstGeom prst="ellips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2200" y="4560195"/>
            <a:ext cx="118932" cy="118932"/>
          </a:xfrm>
          <a:prstGeom prst="ellipse">
            <a:avLst/>
          </a:prstGeom>
          <a:solidFill>
            <a:srgbClr val="62FFFF"/>
          </a:solidFill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9489226" y="4995340"/>
            <a:ext cx="215480" cy="215480"/>
          </a:xfrm>
          <a:prstGeom prst="ellips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9537500" y="5043614"/>
            <a:ext cx="118932" cy="118932"/>
          </a:xfrm>
          <a:prstGeom prst="ellipse">
            <a:avLst/>
          </a:prstGeom>
          <a:solidFill>
            <a:srgbClr val="62FFFF"/>
          </a:solidFill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679562" y="5067872"/>
            <a:ext cx="172433" cy="172433"/>
          </a:xfrm>
          <a:prstGeom prst="ellips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580516" y="4478103"/>
            <a:ext cx="82092" cy="82092"/>
          </a:xfrm>
          <a:prstGeom prst="ellips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2581924" y="4679127"/>
            <a:ext cx="1283728" cy="500104"/>
          </a:xfrm>
          <a:prstGeom prst="lin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803445" y="4470108"/>
            <a:ext cx="2649736" cy="1062467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4299073" y="4619661"/>
            <a:ext cx="1315051" cy="512904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7753289" y="4604635"/>
            <a:ext cx="1658918" cy="447662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5991138" y="4563401"/>
            <a:ext cx="1403913" cy="500104"/>
          </a:xfrm>
          <a:prstGeom prst="lin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641869" y="4409563"/>
            <a:ext cx="2345506" cy="677748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520218" y="418450"/>
            <a:ext cx="5658081" cy="760635"/>
            <a:chOff x="520218" y="418450"/>
            <a:chExt cx="5658081" cy="760635"/>
          </a:xfrm>
        </p:grpSpPr>
        <p:sp>
          <p:nvSpPr>
            <p:cNvPr id="16" name="矩形: 圆角 15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301958" y="418450"/>
              <a:ext cx="4876341" cy="760635"/>
              <a:chOff x="1292230" y="418450"/>
              <a:chExt cx="4876341" cy="760635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292230" y="418450"/>
                <a:ext cx="423930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zh-CN" altLang="en-US" sz="2800" b="1" noProof="0" dirty="0" smtClean="0">
                    <a:solidFill>
                      <a:srgbClr val="62FFFF"/>
                    </a:solidFill>
                    <a:latin typeface="微软雅黑"/>
                    <a:ea typeface="微软雅黑"/>
                  </a:rPr>
                  <a:t>这样的后端有什么优势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1292231" y="902086"/>
                <a:ext cx="48763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THIS TEMPLATE DESIGNEDTHIS TEMPLATE DESIGNED FOR FEI ER SHE JI FOR FEI ER SHE JI</a:t>
                </a:r>
              </a:p>
            </p:txBody>
          </p:sp>
        </p:grpSp>
        <p:sp>
          <p:nvSpPr>
            <p:cNvPr id="18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127039" y="3047755"/>
            <a:ext cx="2952874" cy="888155"/>
            <a:chOff x="-2286766" y="1787957"/>
            <a:chExt cx="2952874" cy="888155"/>
          </a:xfrm>
        </p:grpSpPr>
        <p:sp>
          <p:nvSpPr>
            <p:cNvPr id="25" name="矩形 24"/>
            <p:cNvSpPr/>
            <p:nvPr/>
          </p:nvSpPr>
          <p:spPr>
            <a:xfrm>
              <a:off x="-2286766" y="2140581"/>
              <a:ext cx="2952874" cy="5355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基于</a:t>
              </a:r>
              <a:r>
                <a:rPr lang="en-US" altLang="zh-CN" sz="1200" dirty="0" err="1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gradle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打包，单文件</a:t>
              </a: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war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包发布，内置</a:t>
              </a:r>
              <a:r>
                <a:rPr lang="en-US" altLang="zh-CN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tomcat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，跨平台。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-1479744" y="1787957"/>
              <a:ext cx="1338828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单文件发布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623784" y="3047755"/>
            <a:ext cx="2952874" cy="888155"/>
            <a:chOff x="-2286766" y="1787957"/>
            <a:chExt cx="2952874" cy="888155"/>
          </a:xfrm>
        </p:grpSpPr>
        <p:sp>
          <p:nvSpPr>
            <p:cNvPr id="28" name="矩形 27"/>
            <p:cNvSpPr/>
            <p:nvPr/>
          </p:nvSpPr>
          <p:spPr>
            <a:xfrm>
              <a:off x="-2286766" y="2140581"/>
              <a:ext cx="2952874" cy="5355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当前面主流开发模式，比</a:t>
              </a:r>
              <a:r>
                <a:rPr lang="en-US" altLang="zh-CN" sz="1200" dirty="0" err="1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webform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更加灵活，用户体验更好。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-1364327" y="1787957"/>
              <a:ext cx="1107996" cy="39613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 dirty="0" err="1" smtClean="0">
                  <a:solidFill>
                    <a:schemeClr val="bg1"/>
                  </a:solidFill>
                  <a:latin typeface="Arial"/>
                  <a:ea typeface="微软雅黑"/>
                </a:rPr>
                <a:t>Mvc</a:t>
              </a:r>
              <a:r>
                <a:rPr lang="zh-CN" altLang="en-US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模式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8120529" y="3047755"/>
            <a:ext cx="2952874" cy="888155"/>
            <a:chOff x="-2286766" y="1787957"/>
            <a:chExt cx="2952874" cy="888155"/>
          </a:xfrm>
        </p:grpSpPr>
        <p:sp>
          <p:nvSpPr>
            <p:cNvPr id="31" name="矩形 30"/>
            <p:cNvSpPr/>
            <p:nvPr/>
          </p:nvSpPr>
          <p:spPr>
            <a:xfrm>
              <a:off x="-2286766" y="2140581"/>
              <a:ext cx="2952874" cy="5355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后期扩展容易，分布式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？</a:t>
              </a:r>
              <a:r>
                <a:rPr lang="zh-CN" altLang="en-US" sz="1200" dirty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微</a:t>
              </a:r>
              <a:r>
                <a:rPr lang="zh-CN" altLang="en-US" sz="1200" dirty="0" smtClean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服务？产品化？都不是问题。</a:t>
              </a:r>
              <a:endParaRPr lang="zh-CN" altLang="en-US" sz="1200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-1454096" y="1787957"/>
              <a:ext cx="1287533" cy="39613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 dirty="0" err="1" smtClean="0">
                  <a:solidFill>
                    <a:schemeClr val="bg1"/>
                  </a:solidFill>
                  <a:latin typeface="Arial"/>
                  <a:ea typeface="微软雅黑"/>
                </a:rPr>
                <a:t>Sping</a:t>
              </a:r>
              <a:r>
                <a:rPr lang="zh-CN" altLang="en-US" b="1" dirty="0" smtClean="0">
                  <a:solidFill>
                    <a:schemeClr val="bg1"/>
                  </a:solidFill>
                  <a:latin typeface="Arial"/>
                  <a:ea typeface="微软雅黑"/>
                </a:rPr>
                <a:t>家族</a:t>
              </a:r>
              <a:endParaRPr lang="zh-CN" altLang="en-US" b="1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 flipH="1">
            <a:off x="2266294" y="2204400"/>
            <a:ext cx="674363" cy="674361"/>
            <a:chOff x="3795382" y="1803403"/>
            <a:chExt cx="642806" cy="642805"/>
          </a:xfrm>
        </p:grpSpPr>
        <p:sp>
          <p:nvSpPr>
            <p:cNvPr id="45" name="椭圆 44"/>
            <p:cNvSpPr/>
            <p:nvPr/>
          </p:nvSpPr>
          <p:spPr>
            <a:xfrm rot="5400000">
              <a:off x="3795382" y="1803403"/>
              <a:ext cx="642805" cy="642806"/>
            </a:xfrm>
            <a:prstGeom prst="ellipse">
              <a:avLst/>
            </a:prstGeom>
            <a:noFill/>
            <a:ln>
              <a:gradFill>
                <a:gsLst>
                  <a:gs pos="0">
                    <a:srgbClr val="0D69FF"/>
                  </a:gs>
                  <a:gs pos="68000">
                    <a:srgbClr val="62FFFF"/>
                  </a:gs>
                  <a:gs pos="43000">
                    <a:srgbClr val="62FFFF"/>
                  </a:gs>
                  <a:gs pos="100000">
                    <a:srgbClr val="0D69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" name="椭圆 34"/>
            <p:cNvSpPr/>
            <p:nvPr/>
          </p:nvSpPr>
          <p:spPr>
            <a:xfrm flipH="1">
              <a:off x="3933130" y="1932699"/>
              <a:ext cx="371328" cy="384214"/>
            </a:xfrm>
            <a:custGeom>
              <a:avLst/>
              <a:gdLst>
                <a:gd name="connsiteX0" fmla="*/ 94055 w 317452"/>
                <a:gd name="connsiteY0" fmla="*/ 135965 h 328468"/>
                <a:gd name="connsiteX1" fmla="*/ 94407 w 317452"/>
                <a:gd name="connsiteY1" fmla="*/ 136055 h 328468"/>
                <a:gd name="connsiteX2" fmla="*/ 104825 w 317452"/>
                <a:gd name="connsiteY2" fmla="*/ 158537 h 328468"/>
                <a:gd name="connsiteX3" fmla="*/ 106109 w 317452"/>
                <a:gd name="connsiteY3" fmla="*/ 161308 h 328468"/>
                <a:gd name="connsiteX4" fmla="*/ 98162 w 317452"/>
                <a:gd name="connsiteY4" fmla="*/ 160053 h 328468"/>
                <a:gd name="connsiteX5" fmla="*/ 96849 w 317452"/>
                <a:gd name="connsiteY5" fmla="*/ 160053 h 328468"/>
                <a:gd name="connsiteX6" fmla="*/ 92911 w 317452"/>
                <a:gd name="connsiteY6" fmla="*/ 137630 h 328468"/>
                <a:gd name="connsiteX7" fmla="*/ 93506 w 317452"/>
                <a:gd name="connsiteY7" fmla="*/ 136765 h 328468"/>
                <a:gd name="connsiteX8" fmla="*/ 39496 w 317452"/>
                <a:gd name="connsiteY8" fmla="*/ 115887 h 328468"/>
                <a:gd name="connsiteX9" fmla="*/ 51437 w 317452"/>
                <a:gd name="connsiteY9" fmla="*/ 165488 h 328468"/>
                <a:gd name="connsiteX10" fmla="*/ 48784 w 317452"/>
                <a:gd name="connsiteY10" fmla="*/ 166793 h 328468"/>
                <a:gd name="connsiteX11" fmla="*/ 47457 w 317452"/>
                <a:gd name="connsiteY11" fmla="*/ 170709 h 328468"/>
                <a:gd name="connsiteX12" fmla="*/ 48784 w 317452"/>
                <a:gd name="connsiteY12" fmla="*/ 173319 h 328468"/>
                <a:gd name="connsiteX13" fmla="*/ 52764 w 317452"/>
                <a:gd name="connsiteY13" fmla="*/ 175930 h 328468"/>
                <a:gd name="connsiteX14" fmla="*/ 55418 w 317452"/>
                <a:gd name="connsiteY14" fmla="*/ 174625 h 328468"/>
                <a:gd name="connsiteX15" fmla="*/ 87263 w 317452"/>
                <a:gd name="connsiteY15" fmla="*/ 216393 h 328468"/>
                <a:gd name="connsiteX16" fmla="*/ 55418 w 317452"/>
                <a:gd name="connsiteY16" fmla="*/ 230752 h 328468"/>
                <a:gd name="connsiteX17" fmla="*/ 38169 w 317452"/>
                <a:gd name="connsiteY17" fmla="*/ 224225 h 328468"/>
                <a:gd name="connsiteX18" fmla="*/ 1017 w 317452"/>
                <a:gd name="connsiteY18" fmla="*/ 147214 h 328468"/>
                <a:gd name="connsiteX19" fmla="*/ 7651 w 317452"/>
                <a:gd name="connsiteY19" fmla="*/ 128940 h 328468"/>
                <a:gd name="connsiteX20" fmla="*/ 39496 w 317452"/>
                <a:gd name="connsiteY20" fmla="*/ 115887 h 328468"/>
                <a:gd name="connsiteX21" fmla="*/ 63900 w 317452"/>
                <a:gd name="connsiteY21" fmla="*/ 106627 h 328468"/>
                <a:gd name="connsiteX22" fmla="*/ 71807 w 317452"/>
                <a:gd name="connsiteY22" fmla="*/ 114982 h 328468"/>
                <a:gd name="connsiteX23" fmla="*/ 81033 w 317452"/>
                <a:gd name="connsiteY23" fmla="*/ 133331 h 328468"/>
                <a:gd name="connsiteX24" fmla="*/ 87623 w 317452"/>
                <a:gd name="connsiteY24" fmla="*/ 130710 h 328468"/>
                <a:gd name="connsiteX25" fmla="*/ 95803 w 317452"/>
                <a:gd name="connsiteY25" fmla="*/ 133422 h 328468"/>
                <a:gd name="connsiteX26" fmla="*/ 94055 w 317452"/>
                <a:gd name="connsiteY26" fmla="*/ 135965 h 328468"/>
                <a:gd name="connsiteX27" fmla="*/ 89115 w 317452"/>
                <a:gd name="connsiteY27" fmla="*/ 134702 h 328468"/>
                <a:gd name="connsiteX28" fmla="*/ 83823 w 317452"/>
                <a:gd name="connsiteY28" fmla="*/ 137407 h 328468"/>
                <a:gd name="connsiteX29" fmla="*/ 82500 w 317452"/>
                <a:gd name="connsiteY29" fmla="*/ 137407 h 328468"/>
                <a:gd name="connsiteX30" fmla="*/ 97053 w 317452"/>
                <a:gd name="connsiteY30" fmla="*/ 169863 h 328468"/>
                <a:gd name="connsiteX31" fmla="*/ 98375 w 317452"/>
                <a:gd name="connsiteY31" fmla="*/ 169863 h 328468"/>
                <a:gd name="connsiteX32" fmla="*/ 103667 w 317452"/>
                <a:gd name="connsiteY32" fmla="*/ 167158 h 328468"/>
                <a:gd name="connsiteX33" fmla="*/ 106313 w 317452"/>
                <a:gd name="connsiteY33" fmla="*/ 161749 h 328468"/>
                <a:gd name="connsiteX34" fmla="*/ 106109 w 317452"/>
                <a:gd name="connsiteY34" fmla="*/ 161308 h 328468"/>
                <a:gd name="connsiteX35" fmla="*/ 109648 w 317452"/>
                <a:gd name="connsiteY35" fmla="*/ 161866 h 328468"/>
                <a:gd name="connsiteX36" fmla="*/ 110272 w 317452"/>
                <a:gd name="connsiteY36" fmla="*/ 161402 h 328468"/>
                <a:gd name="connsiteX37" fmla="*/ 110522 w 317452"/>
                <a:gd name="connsiteY37" fmla="*/ 164622 h 328468"/>
                <a:gd name="connsiteX38" fmla="*/ 106074 w 317452"/>
                <a:gd name="connsiteY38" fmla="*/ 170028 h 328468"/>
                <a:gd name="connsiteX39" fmla="*/ 99484 w 317452"/>
                <a:gd name="connsiteY39" fmla="*/ 172650 h 328468"/>
                <a:gd name="connsiteX40" fmla="*/ 107391 w 317452"/>
                <a:gd name="connsiteY40" fmla="*/ 192309 h 328468"/>
                <a:gd name="connsiteX41" fmla="*/ 100802 w 317452"/>
                <a:gd name="connsiteY41" fmla="*/ 211968 h 328468"/>
                <a:gd name="connsiteX42" fmla="*/ 91576 w 317452"/>
                <a:gd name="connsiteY42" fmla="*/ 215900 h 328468"/>
                <a:gd name="connsiteX43" fmla="*/ 59946 w 317452"/>
                <a:gd name="connsiteY43" fmla="*/ 172650 h 328468"/>
                <a:gd name="connsiteX44" fmla="*/ 62582 w 317452"/>
                <a:gd name="connsiteY44" fmla="*/ 171339 h 328468"/>
                <a:gd name="connsiteX45" fmla="*/ 63900 w 317452"/>
                <a:gd name="connsiteY45" fmla="*/ 166097 h 328468"/>
                <a:gd name="connsiteX46" fmla="*/ 62582 w 317452"/>
                <a:gd name="connsiteY46" fmla="*/ 163475 h 328468"/>
                <a:gd name="connsiteX47" fmla="*/ 58628 w 317452"/>
                <a:gd name="connsiteY47" fmla="*/ 162165 h 328468"/>
                <a:gd name="connsiteX48" fmla="*/ 54674 w 317452"/>
                <a:gd name="connsiteY48" fmla="*/ 163475 h 328468"/>
                <a:gd name="connsiteX49" fmla="*/ 42813 w 317452"/>
                <a:gd name="connsiteY49" fmla="*/ 111051 h 328468"/>
                <a:gd name="connsiteX50" fmla="*/ 52038 w 317452"/>
                <a:gd name="connsiteY50" fmla="*/ 107119 h 328468"/>
                <a:gd name="connsiteX51" fmla="*/ 63900 w 317452"/>
                <a:gd name="connsiteY51" fmla="*/ 106627 h 328468"/>
                <a:gd name="connsiteX52" fmla="*/ 221560 w 317452"/>
                <a:gd name="connsiteY52" fmla="*/ 67725 h 328468"/>
                <a:gd name="connsiteX53" fmla="*/ 239938 w 317452"/>
                <a:gd name="connsiteY53" fmla="*/ 67725 h 328468"/>
                <a:gd name="connsiteX54" fmla="*/ 249127 w 317452"/>
                <a:gd name="connsiteY54" fmla="*/ 90147 h 328468"/>
                <a:gd name="connsiteX55" fmla="*/ 249127 w 317452"/>
                <a:gd name="connsiteY55" fmla="*/ 99380 h 328468"/>
                <a:gd name="connsiteX56" fmla="*/ 259629 w 317452"/>
                <a:gd name="connsiteY56" fmla="*/ 162691 h 328468"/>
                <a:gd name="connsiteX57" fmla="*/ 300324 w 317452"/>
                <a:gd name="connsiteY57" fmla="*/ 193027 h 328468"/>
                <a:gd name="connsiteX58" fmla="*/ 304262 w 317452"/>
                <a:gd name="connsiteY58" fmla="*/ 215450 h 328468"/>
                <a:gd name="connsiteX59" fmla="*/ 283258 w 317452"/>
                <a:gd name="connsiteY59" fmla="*/ 219407 h 328468"/>
                <a:gd name="connsiteX60" fmla="*/ 281946 w 317452"/>
                <a:gd name="connsiteY60" fmla="*/ 218088 h 328468"/>
                <a:gd name="connsiteX61" fmla="*/ 236000 w 317452"/>
                <a:gd name="connsiteY61" fmla="*/ 185113 h 328468"/>
                <a:gd name="connsiteX62" fmla="*/ 229436 w 317452"/>
                <a:gd name="connsiteY62" fmla="*/ 174562 h 328468"/>
                <a:gd name="connsiteX63" fmla="*/ 224185 w 317452"/>
                <a:gd name="connsiteY63" fmla="*/ 145544 h 328468"/>
                <a:gd name="connsiteX64" fmla="*/ 196617 w 317452"/>
                <a:gd name="connsiteY64" fmla="*/ 194346 h 328468"/>
                <a:gd name="connsiteX65" fmla="*/ 229436 w 317452"/>
                <a:gd name="connsiteY65" fmla="*/ 243148 h 328468"/>
                <a:gd name="connsiteX66" fmla="*/ 230749 w 317452"/>
                <a:gd name="connsiteY66" fmla="*/ 265571 h 328468"/>
                <a:gd name="connsiteX67" fmla="*/ 195305 w 317452"/>
                <a:gd name="connsiteY67" fmla="*/ 318329 h 328468"/>
                <a:gd name="connsiteX68" fmla="*/ 169050 w 317452"/>
                <a:gd name="connsiteY68" fmla="*/ 323605 h 328468"/>
                <a:gd name="connsiteX69" fmla="*/ 167737 w 317452"/>
                <a:gd name="connsiteY69" fmla="*/ 323605 h 328468"/>
                <a:gd name="connsiteX70" fmla="*/ 162486 w 317452"/>
                <a:gd name="connsiteY70" fmla="*/ 297226 h 328468"/>
                <a:gd name="connsiteX71" fmla="*/ 191366 w 317452"/>
                <a:gd name="connsiteY71" fmla="*/ 255019 h 328468"/>
                <a:gd name="connsiteX72" fmla="*/ 167737 w 317452"/>
                <a:gd name="connsiteY72" fmla="*/ 220726 h 328468"/>
                <a:gd name="connsiteX73" fmla="*/ 70594 w 317452"/>
                <a:gd name="connsiteY73" fmla="*/ 322286 h 328468"/>
                <a:gd name="connsiteX74" fmla="*/ 46965 w 317452"/>
                <a:gd name="connsiteY74" fmla="*/ 326243 h 328468"/>
                <a:gd name="connsiteX75" fmla="*/ 44339 w 317452"/>
                <a:gd name="connsiteY75" fmla="*/ 322286 h 328468"/>
                <a:gd name="connsiteX76" fmla="*/ 43027 w 317452"/>
                <a:gd name="connsiteY76" fmla="*/ 295907 h 328468"/>
                <a:gd name="connsiteX77" fmla="*/ 144108 w 317452"/>
                <a:gd name="connsiteY77" fmla="*/ 189070 h 328468"/>
                <a:gd name="connsiteX78" fmla="*/ 148046 w 317452"/>
                <a:gd name="connsiteY78" fmla="*/ 177200 h 328468"/>
                <a:gd name="connsiteX79" fmla="*/ 190054 w 317452"/>
                <a:gd name="connsiteY79" fmla="*/ 103337 h 328468"/>
                <a:gd name="connsiteX80" fmla="*/ 151984 w 317452"/>
                <a:gd name="connsiteY80" fmla="*/ 107294 h 328468"/>
                <a:gd name="connsiteX81" fmla="*/ 119166 w 317452"/>
                <a:gd name="connsiteY81" fmla="*/ 154777 h 328468"/>
                <a:gd name="connsiteX82" fmla="*/ 110272 w 317452"/>
                <a:gd name="connsiteY82" fmla="*/ 161402 h 328468"/>
                <a:gd name="connsiteX83" fmla="*/ 110027 w 317452"/>
                <a:gd name="connsiteY83" fmla="*/ 158233 h 328468"/>
                <a:gd name="connsiteX84" fmla="*/ 99484 w 317452"/>
                <a:gd name="connsiteY84" fmla="*/ 134642 h 328468"/>
                <a:gd name="connsiteX85" fmla="*/ 95803 w 317452"/>
                <a:gd name="connsiteY85" fmla="*/ 133422 h 328468"/>
                <a:gd name="connsiteX86" fmla="*/ 97670 w 317452"/>
                <a:gd name="connsiteY86" fmla="*/ 130706 h 328468"/>
                <a:gd name="connsiteX87" fmla="*/ 130980 w 317452"/>
                <a:gd name="connsiteY87" fmla="*/ 82234 h 328468"/>
                <a:gd name="connsiteX88" fmla="*/ 141482 w 317452"/>
                <a:gd name="connsiteY88" fmla="*/ 75639 h 328468"/>
                <a:gd name="connsiteX89" fmla="*/ 221560 w 317452"/>
                <a:gd name="connsiteY89" fmla="*/ 67725 h 328468"/>
                <a:gd name="connsiteX90" fmla="*/ 276970 w 317452"/>
                <a:gd name="connsiteY90" fmla="*/ 0 h 328468"/>
                <a:gd name="connsiteX91" fmla="*/ 317452 w 317452"/>
                <a:gd name="connsiteY91" fmla="*/ 39688 h 328468"/>
                <a:gd name="connsiteX92" fmla="*/ 276970 w 317452"/>
                <a:gd name="connsiteY92" fmla="*/ 79376 h 328468"/>
                <a:gd name="connsiteX93" fmla="*/ 236488 w 317452"/>
                <a:gd name="connsiteY93" fmla="*/ 39688 h 328468"/>
                <a:gd name="connsiteX94" fmla="*/ 276970 w 317452"/>
                <a:gd name="connsiteY94" fmla="*/ 0 h 32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17452" h="328468">
                  <a:moveTo>
                    <a:pt x="94055" y="135965"/>
                  </a:moveTo>
                  <a:lnTo>
                    <a:pt x="94407" y="136055"/>
                  </a:lnTo>
                  <a:cubicBezTo>
                    <a:pt x="100360" y="148902"/>
                    <a:pt x="103337" y="155325"/>
                    <a:pt x="104825" y="158537"/>
                  </a:cubicBezTo>
                  <a:lnTo>
                    <a:pt x="106109" y="161308"/>
                  </a:lnTo>
                  <a:lnTo>
                    <a:pt x="98162" y="160053"/>
                  </a:lnTo>
                  <a:cubicBezTo>
                    <a:pt x="98162" y="160053"/>
                    <a:pt x="96849" y="160053"/>
                    <a:pt x="96849" y="160053"/>
                  </a:cubicBezTo>
                  <a:cubicBezTo>
                    <a:pt x="90285" y="154777"/>
                    <a:pt x="87660" y="144225"/>
                    <a:pt x="92911" y="137630"/>
                  </a:cubicBezTo>
                  <a:cubicBezTo>
                    <a:pt x="92911" y="137630"/>
                    <a:pt x="92911" y="137630"/>
                    <a:pt x="93506" y="136765"/>
                  </a:cubicBezTo>
                  <a:close/>
                  <a:moveTo>
                    <a:pt x="39496" y="115887"/>
                  </a:moveTo>
                  <a:cubicBezTo>
                    <a:pt x="39496" y="115887"/>
                    <a:pt x="39496" y="115887"/>
                    <a:pt x="51437" y="165488"/>
                  </a:cubicBezTo>
                  <a:cubicBezTo>
                    <a:pt x="51437" y="165488"/>
                    <a:pt x="51437" y="165488"/>
                    <a:pt x="48784" y="166793"/>
                  </a:cubicBezTo>
                  <a:cubicBezTo>
                    <a:pt x="47457" y="166793"/>
                    <a:pt x="47457" y="169403"/>
                    <a:pt x="47457" y="170709"/>
                  </a:cubicBezTo>
                  <a:cubicBezTo>
                    <a:pt x="47457" y="170709"/>
                    <a:pt x="47457" y="170709"/>
                    <a:pt x="48784" y="173319"/>
                  </a:cubicBezTo>
                  <a:cubicBezTo>
                    <a:pt x="50111" y="175930"/>
                    <a:pt x="51437" y="175930"/>
                    <a:pt x="52764" y="175930"/>
                  </a:cubicBezTo>
                  <a:lnTo>
                    <a:pt x="55418" y="174625"/>
                  </a:lnTo>
                  <a:cubicBezTo>
                    <a:pt x="55418" y="174625"/>
                    <a:pt x="55418" y="174625"/>
                    <a:pt x="87263" y="216393"/>
                  </a:cubicBezTo>
                  <a:cubicBezTo>
                    <a:pt x="87263" y="216393"/>
                    <a:pt x="87263" y="216393"/>
                    <a:pt x="55418" y="230752"/>
                  </a:cubicBezTo>
                  <a:cubicBezTo>
                    <a:pt x="48784" y="233362"/>
                    <a:pt x="40823" y="230752"/>
                    <a:pt x="38169" y="224225"/>
                  </a:cubicBezTo>
                  <a:cubicBezTo>
                    <a:pt x="38169" y="224225"/>
                    <a:pt x="38169" y="224225"/>
                    <a:pt x="1017" y="147214"/>
                  </a:cubicBezTo>
                  <a:cubicBezTo>
                    <a:pt x="-1637" y="140687"/>
                    <a:pt x="1017" y="132856"/>
                    <a:pt x="7651" y="128940"/>
                  </a:cubicBezTo>
                  <a:cubicBezTo>
                    <a:pt x="7651" y="128940"/>
                    <a:pt x="7651" y="128940"/>
                    <a:pt x="39496" y="115887"/>
                  </a:cubicBezTo>
                  <a:close/>
                  <a:moveTo>
                    <a:pt x="63900" y="106627"/>
                  </a:moveTo>
                  <a:cubicBezTo>
                    <a:pt x="67524" y="108102"/>
                    <a:pt x="70489" y="111051"/>
                    <a:pt x="71807" y="114982"/>
                  </a:cubicBezTo>
                  <a:cubicBezTo>
                    <a:pt x="71807" y="114982"/>
                    <a:pt x="71807" y="114982"/>
                    <a:pt x="81033" y="133331"/>
                  </a:cubicBezTo>
                  <a:cubicBezTo>
                    <a:pt x="81033" y="133331"/>
                    <a:pt x="81033" y="133331"/>
                    <a:pt x="87623" y="130710"/>
                  </a:cubicBezTo>
                  <a:lnTo>
                    <a:pt x="95803" y="133422"/>
                  </a:lnTo>
                  <a:lnTo>
                    <a:pt x="94055" y="135965"/>
                  </a:lnTo>
                  <a:lnTo>
                    <a:pt x="89115" y="134702"/>
                  </a:lnTo>
                  <a:cubicBezTo>
                    <a:pt x="89115" y="134702"/>
                    <a:pt x="89115" y="134702"/>
                    <a:pt x="83823" y="137407"/>
                  </a:cubicBezTo>
                  <a:cubicBezTo>
                    <a:pt x="83823" y="137407"/>
                    <a:pt x="82500" y="137407"/>
                    <a:pt x="82500" y="137407"/>
                  </a:cubicBezTo>
                  <a:cubicBezTo>
                    <a:pt x="82500" y="137407"/>
                    <a:pt x="82500" y="137407"/>
                    <a:pt x="97053" y="169863"/>
                  </a:cubicBezTo>
                  <a:cubicBezTo>
                    <a:pt x="97053" y="169863"/>
                    <a:pt x="97053" y="169863"/>
                    <a:pt x="98375" y="169863"/>
                  </a:cubicBezTo>
                  <a:lnTo>
                    <a:pt x="103667" y="167158"/>
                  </a:lnTo>
                  <a:cubicBezTo>
                    <a:pt x="106313" y="165806"/>
                    <a:pt x="106313" y="163101"/>
                    <a:pt x="106313" y="161749"/>
                  </a:cubicBezTo>
                  <a:lnTo>
                    <a:pt x="106109" y="161308"/>
                  </a:lnTo>
                  <a:lnTo>
                    <a:pt x="109648" y="161866"/>
                  </a:lnTo>
                  <a:lnTo>
                    <a:pt x="110272" y="161402"/>
                  </a:lnTo>
                  <a:lnTo>
                    <a:pt x="110522" y="164622"/>
                  </a:lnTo>
                  <a:cubicBezTo>
                    <a:pt x="109698" y="166752"/>
                    <a:pt x="108051" y="168718"/>
                    <a:pt x="106074" y="170028"/>
                  </a:cubicBezTo>
                  <a:cubicBezTo>
                    <a:pt x="106074" y="170028"/>
                    <a:pt x="106074" y="170028"/>
                    <a:pt x="99484" y="172650"/>
                  </a:cubicBezTo>
                  <a:cubicBezTo>
                    <a:pt x="99484" y="172650"/>
                    <a:pt x="99484" y="172650"/>
                    <a:pt x="107391" y="192309"/>
                  </a:cubicBezTo>
                  <a:cubicBezTo>
                    <a:pt x="111345" y="198862"/>
                    <a:pt x="107391" y="208036"/>
                    <a:pt x="100802" y="211968"/>
                  </a:cubicBezTo>
                  <a:cubicBezTo>
                    <a:pt x="100802" y="211968"/>
                    <a:pt x="100802" y="211968"/>
                    <a:pt x="91576" y="215900"/>
                  </a:cubicBezTo>
                  <a:cubicBezTo>
                    <a:pt x="91576" y="215900"/>
                    <a:pt x="91576" y="215900"/>
                    <a:pt x="59946" y="172650"/>
                  </a:cubicBezTo>
                  <a:cubicBezTo>
                    <a:pt x="59946" y="172650"/>
                    <a:pt x="59946" y="172650"/>
                    <a:pt x="62582" y="171339"/>
                  </a:cubicBezTo>
                  <a:cubicBezTo>
                    <a:pt x="65218" y="170028"/>
                    <a:pt x="65218" y="167407"/>
                    <a:pt x="63900" y="166097"/>
                  </a:cubicBezTo>
                  <a:cubicBezTo>
                    <a:pt x="63900" y="166097"/>
                    <a:pt x="63900" y="166097"/>
                    <a:pt x="62582" y="163475"/>
                  </a:cubicBezTo>
                  <a:cubicBezTo>
                    <a:pt x="62582" y="162165"/>
                    <a:pt x="59946" y="160854"/>
                    <a:pt x="58628" y="162165"/>
                  </a:cubicBezTo>
                  <a:cubicBezTo>
                    <a:pt x="58628" y="162165"/>
                    <a:pt x="58628" y="162165"/>
                    <a:pt x="54674" y="163475"/>
                  </a:cubicBezTo>
                  <a:cubicBezTo>
                    <a:pt x="54674" y="163475"/>
                    <a:pt x="54674" y="163475"/>
                    <a:pt x="42813" y="111051"/>
                  </a:cubicBezTo>
                  <a:cubicBezTo>
                    <a:pt x="42813" y="111051"/>
                    <a:pt x="42813" y="111051"/>
                    <a:pt x="52038" y="107119"/>
                  </a:cubicBezTo>
                  <a:cubicBezTo>
                    <a:pt x="55992" y="105153"/>
                    <a:pt x="60275" y="105153"/>
                    <a:pt x="63900" y="106627"/>
                  </a:cubicBezTo>
                  <a:close/>
                  <a:moveTo>
                    <a:pt x="221560" y="67725"/>
                  </a:moveTo>
                  <a:cubicBezTo>
                    <a:pt x="226810" y="65087"/>
                    <a:pt x="234687" y="65087"/>
                    <a:pt x="239938" y="67725"/>
                  </a:cubicBezTo>
                  <a:cubicBezTo>
                    <a:pt x="247814" y="73001"/>
                    <a:pt x="250440" y="80915"/>
                    <a:pt x="249127" y="90147"/>
                  </a:cubicBezTo>
                  <a:cubicBezTo>
                    <a:pt x="249127" y="92785"/>
                    <a:pt x="249127" y="96742"/>
                    <a:pt x="249127" y="99380"/>
                  </a:cubicBezTo>
                  <a:cubicBezTo>
                    <a:pt x="249127" y="99380"/>
                    <a:pt x="249127" y="99380"/>
                    <a:pt x="259629" y="162691"/>
                  </a:cubicBezTo>
                  <a:cubicBezTo>
                    <a:pt x="259629" y="162691"/>
                    <a:pt x="259629" y="162691"/>
                    <a:pt x="300324" y="193027"/>
                  </a:cubicBezTo>
                  <a:cubicBezTo>
                    <a:pt x="308200" y="198303"/>
                    <a:pt x="309513" y="207536"/>
                    <a:pt x="304262" y="215450"/>
                  </a:cubicBezTo>
                  <a:cubicBezTo>
                    <a:pt x="299011" y="222045"/>
                    <a:pt x="289822" y="223363"/>
                    <a:pt x="283258" y="219407"/>
                  </a:cubicBezTo>
                  <a:cubicBezTo>
                    <a:pt x="283258" y="219407"/>
                    <a:pt x="281946" y="219407"/>
                    <a:pt x="281946" y="218088"/>
                  </a:cubicBezTo>
                  <a:cubicBezTo>
                    <a:pt x="281946" y="218088"/>
                    <a:pt x="281946" y="218088"/>
                    <a:pt x="236000" y="185113"/>
                  </a:cubicBezTo>
                  <a:cubicBezTo>
                    <a:pt x="232061" y="182475"/>
                    <a:pt x="230749" y="178518"/>
                    <a:pt x="229436" y="174562"/>
                  </a:cubicBezTo>
                  <a:cubicBezTo>
                    <a:pt x="229436" y="174562"/>
                    <a:pt x="229436" y="174562"/>
                    <a:pt x="224185" y="145544"/>
                  </a:cubicBezTo>
                  <a:cubicBezTo>
                    <a:pt x="224185" y="145544"/>
                    <a:pt x="224185" y="145544"/>
                    <a:pt x="196617" y="194346"/>
                  </a:cubicBezTo>
                  <a:cubicBezTo>
                    <a:pt x="196617" y="194346"/>
                    <a:pt x="196617" y="194346"/>
                    <a:pt x="229436" y="243148"/>
                  </a:cubicBezTo>
                  <a:cubicBezTo>
                    <a:pt x="234687" y="249743"/>
                    <a:pt x="234687" y="258976"/>
                    <a:pt x="230749" y="265571"/>
                  </a:cubicBezTo>
                  <a:cubicBezTo>
                    <a:pt x="230749" y="265571"/>
                    <a:pt x="230749" y="265571"/>
                    <a:pt x="195305" y="318329"/>
                  </a:cubicBezTo>
                  <a:cubicBezTo>
                    <a:pt x="188741" y="326243"/>
                    <a:pt x="178239" y="328881"/>
                    <a:pt x="169050" y="323605"/>
                  </a:cubicBezTo>
                  <a:cubicBezTo>
                    <a:pt x="169050" y="323605"/>
                    <a:pt x="169050" y="323605"/>
                    <a:pt x="167737" y="323605"/>
                  </a:cubicBezTo>
                  <a:cubicBezTo>
                    <a:pt x="159861" y="318329"/>
                    <a:pt x="157235" y="305140"/>
                    <a:pt x="162486" y="297226"/>
                  </a:cubicBezTo>
                  <a:cubicBezTo>
                    <a:pt x="162486" y="297226"/>
                    <a:pt x="162486" y="297226"/>
                    <a:pt x="191366" y="255019"/>
                  </a:cubicBezTo>
                  <a:cubicBezTo>
                    <a:pt x="191366" y="255019"/>
                    <a:pt x="191366" y="255019"/>
                    <a:pt x="167737" y="220726"/>
                  </a:cubicBezTo>
                  <a:cubicBezTo>
                    <a:pt x="167737" y="220726"/>
                    <a:pt x="167737" y="220726"/>
                    <a:pt x="70594" y="322286"/>
                  </a:cubicBezTo>
                  <a:cubicBezTo>
                    <a:pt x="65343" y="328881"/>
                    <a:pt x="54841" y="330200"/>
                    <a:pt x="46965" y="326243"/>
                  </a:cubicBezTo>
                  <a:cubicBezTo>
                    <a:pt x="45652" y="324924"/>
                    <a:pt x="44339" y="323605"/>
                    <a:pt x="44339" y="322286"/>
                  </a:cubicBezTo>
                  <a:cubicBezTo>
                    <a:pt x="36463" y="315691"/>
                    <a:pt x="36463" y="303821"/>
                    <a:pt x="43027" y="295907"/>
                  </a:cubicBezTo>
                  <a:cubicBezTo>
                    <a:pt x="43027" y="295907"/>
                    <a:pt x="43027" y="295907"/>
                    <a:pt x="144108" y="189070"/>
                  </a:cubicBezTo>
                  <a:cubicBezTo>
                    <a:pt x="144108" y="185113"/>
                    <a:pt x="145421" y="181156"/>
                    <a:pt x="148046" y="177200"/>
                  </a:cubicBezTo>
                  <a:cubicBezTo>
                    <a:pt x="148046" y="177200"/>
                    <a:pt x="148046" y="177200"/>
                    <a:pt x="190054" y="103337"/>
                  </a:cubicBezTo>
                  <a:cubicBezTo>
                    <a:pt x="190054" y="103337"/>
                    <a:pt x="190054" y="103337"/>
                    <a:pt x="151984" y="107294"/>
                  </a:cubicBezTo>
                  <a:cubicBezTo>
                    <a:pt x="151984" y="107294"/>
                    <a:pt x="151984" y="107294"/>
                    <a:pt x="119166" y="154777"/>
                  </a:cubicBezTo>
                  <a:lnTo>
                    <a:pt x="110272" y="161402"/>
                  </a:lnTo>
                  <a:lnTo>
                    <a:pt x="110027" y="158233"/>
                  </a:lnTo>
                  <a:cubicBezTo>
                    <a:pt x="99484" y="134642"/>
                    <a:pt x="99484" y="134642"/>
                    <a:pt x="99484" y="134642"/>
                  </a:cubicBezTo>
                  <a:lnTo>
                    <a:pt x="95803" y="133422"/>
                  </a:lnTo>
                  <a:lnTo>
                    <a:pt x="97670" y="130706"/>
                  </a:lnTo>
                  <a:cubicBezTo>
                    <a:pt x="102428" y="123781"/>
                    <a:pt x="111946" y="109932"/>
                    <a:pt x="130980" y="82234"/>
                  </a:cubicBezTo>
                  <a:cubicBezTo>
                    <a:pt x="133606" y="78277"/>
                    <a:pt x="137544" y="75639"/>
                    <a:pt x="141482" y="75639"/>
                  </a:cubicBezTo>
                  <a:cubicBezTo>
                    <a:pt x="141482" y="75639"/>
                    <a:pt x="141482" y="75639"/>
                    <a:pt x="221560" y="67725"/>
                  </a:cubicBezTo>
                  <a:close/>
                  <a:moveTo>
                    <a:pt x="276970" y="0"/>
                  </a:moveTo>
                  <a:cubicBezTo>
                    <a:pt x="299328" y="0"/>
                    <a:pt x="317452" y="17769"/>
                    <a:pt x="317452" y="39688"/>
                  </a:cubicBezTo>
                  <a:cubicBezTo>
                    <a:pt x="317452" y="61607"/>
                    <a:pt x="299328" y="79376"/>
                    <a:pt x="276970" y="79376"/>
                  </a:cubicBezTo>
                  <a:cubicBezTo>
                    <a:pt x="254612" y="79376"/>
                    <a:pt x="236488" y="61607"/>
                    <a:pt x="236488" y="39688"/>
                  </a:cubicBezTo>
                  <a:cubicBezTo>
                    <a:pt x="236488" y="17769"/>
                    <a:pt x="254612" y="0"/>
                    <a:pt x="2769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 flipH="1">
            <a:off x="5764159" y="2204400"/>
            <a:ext cx="674363" cy="674361"/>
            <a:chOff x="3795382" y="1803403"/>
            <a:chExt cx="642806" cy="642805"/>
          </a:xfrm>
        </p:grpSpPr>
        <p:sp>
          <p:nvSpPr>
            <p:cNvPr id="48" name="椭圆 47"/>
            <p:cNvSpPr/>
            <p:nvPr/>
          </p:nvSpPr>
          <p:spPr>
            <a:xfrm rot="5400000">
              <a:off x="3795382" y="1803403"/>
              <a:ext cx="642805" cy="642806"/>
            </a:xfrm>
            <a:prstGeom prst="ellipse">
              <a:avLst/>
            </a:prstGeom>
            <a:noFill/>
            <a:ln>
              <a:gradFill>
                <a:gsLst>
                  <a:gs pos="0">
                    <a:srgbClr val="0D69FF"/>
                  </a:gs>
                  <a:gs pos="68000">
                    <a:srgbClr val="62FFFF"/>
                  </a:gs>
                  <a:gs pos="43000">
                    <a:srgbClr val="62FFFF"/>
                  </a:gs>
                  <a:gs pos="100000">
                    <a:srgbClr val="0D69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" name="椭圆 39"/>
            <p:cNvSpPr/>
            <p:nvPr/>
          </p:nvSpPr>
          <p:spPr>
            <a:xfrm>
              <a:off x="3926686" y="1932700"/>
              <a:ext cx="384214" cy="384212"/>
            </a:xfrm>
            <a:custGeom>
              <a:avLst/>
              <a:gdLst>
                <a:gd name="connsiteX0" fmla="*/ 199497 w 331788"/>
                <a:gd name="connsiteY0" fmla="*/ 265112 h 331787"/>
                <a:gd name="connsiteX1" fmla="*/ 209798 w 331788"/>
                <a:gd name="connsiteY1" fmla="*/ 279217 h 331787"/>
                <a:gd name="connsiteX2" fmla="*/ 238126 w 331788"/>
                <a:gd name="connsiteY2" fmla="*/ 315118 h 331787"/>
                <a:gd name="connsiteX3" fmla="*/ 166018 w 331788"/>
                <a:gd name="connsiteY3" fmla="*/ 331787 h 331787"/>
                <a:gd name="connsiteX4" fmla="*/ 122238 w 331788"/>
                <a:gd name="connsiteY4" fmla="*/ 325376 h 331787"/>
                <a:gd name="connsiteX5" fmla="*/ 199497 w 331788"/>
                <a:gd name="connsiteY5" fmla="*/ 265112 h 331787"/>
                <a:gd name="connsiteX6" fmla="*/ 190500 w 331788"/>
                <a:gd name="connsiteY6" fmla="*/ 228600 h 331787"/>
                <a:gd name="connsiteX7" fmla="*/ 201490 w 331788"/>
                <a:gd name="connsiteY7" fmla="*/ 228600 h 331787"/>
                <a:gd name="connsiteX8" fmla="*/ 206375 w 331788"/>
                <a:gd name="connsiteY8" fmla="*/ 236394 h 331787"/>
                <a:gd name="connsiteX9" fmla="*/ 200269 w 331788"/>
                <a:gd name="connsiteY9" fmla="*/ 242888 h 331787"/>
                <a:gd name="connsiteX10" fmla="*/ 190500 w 331788"/>
                <a:gd name="connsiteY10" fmla="*/ 228600 h 331787"/>
                <a:gd name="connsiteX11" fmla="*/ 146452 w 331788"/>
                <a:gd name="connsiteY11" fmla="*/ 228600 h 331787"/>
                <a:gd name="connsiteX12" fmla="*/ 164590 w 331788"/>
                <a:gd name="connsiteY12" fmla="*/ 229897 h 331787"/>
                <a:gd name="connsiteX13" fmla="*/ 165885 w 331788"/>
                <a:gd name="connsiteY13" fmla="*/ 229897 h 331787"/>
                <a:gd name="connsiteX14" fmla="*/ 173659 w 331788"/>
                <a:gd name="connsiteY14" fmla="*/ 229897 h 331787"/>
                <a:gd name="connsiteX15" fmla="*/ 190501 w 331788"/>
                <a:gd name="connsiteY15" fmla="*/ 253240 h 331787"/>
                <a:gd name="connsiteX16" fmla="*/ 103699 w 331788"/>
                <a:gd name="connsiteY16" fmla="*/ 320675 h 331787"/>
                <a:gd name="connsiteX17" fmla="*/ 77788 w 331788"/>
                <a:gd name="connsiteY17" fmla="*/ 306410 h 331787"/>
                <a:gd name="connsiteX18" fmla="*/ 112768 w 331788"/>
                <a:gd name="connsiteY18" fmla="*/ 244162 h 331787"/>
                <a:gd name="connsiteX19" fmla="*/ 121837 w 331788"/>
                <a:gd name="connsiteY19" fmla="*/ 245459 h 331787"/>
                <a:gd name="connsiteX20" fmla="*/ 146452 w 331788"/>
                <a:gd name="connsiteY20" fmla="*/ 228600 h 331787"/>
                <a:gd name="connsiteX21" fmla="*/ 323851 w 331788"/>
                <a:gd name="connsiteY21" fmla="*/ 217487 h 331787"/>
                <a:gd name="connsiteX22" fmla="*/ 249631 w 331788"/>
                <a:gd name="connsiteY22" fmla="*/ 307975 h 331787"/>
                <a:gd name="connsiteX23" fmla="*/ 207963 w 331788"/>
                <a:gd name="connsiteY23" fmla="*/ 253682 h 331787"/>
                <a:gd name="connsiteX24" fmla="*/ 218380 w 331788"/>
                <a:gd name="connsiteY24" fmla="*/ 243341 h 331787"/>
                <a:gd name="connsiteX25" fmla="*/ 227495 w 331788"/>
                <a:gd name="connsiteY25" fmla="*/ 244634 h 331787"/>
                <a:gd name="connsiteX26" fmla="*/ 253537 w 331788"/>
                <a:gd name="connsiteY26" fmla="*/ 225243 h 331787"/>
                <a:gd name="connsiteX27" fmla="*/ 323851 w 331788"/>
                <a:gd name="connsiteY27" fmla="*/ 217487 h 331787"/>
                <a:gd name="connsiteX28" fmla="*/ 3175 w 331788"/>
                <a:gd name="connsiteY28" fmla="*/ 196850 h 331787"/>
                <a:gd name="connsiteX29" fmla="*/ 93642 w 331788"/>
                <a:gd name="connsiteY29" fmla="*/ 222902 h 331787"/>
                <a:gd name="connsiteX30" fmla="*/ 100013 w 331788"/>
                <a:gd name="connsiteY30" fmla="*/ 235927 h 331787"/>
                <a:gd name="connsiteX31" fmla="*/ 65610 w 331788"/>
                <a:gd name="connsiteY31" fmla="*/ 298450 h 331787"/>
                <a:gd name="connsiteX32" fmla="*/ 3175 w 331788"/>
                <a:gd name="connsiteY32" fmla="*/ 196850 h 331787"/>
                <a:gd name="connsiteX33" fmla="*/ 146517 w 331788"/>
                <a:gd name="connsiteY33" fmla="*/ 192087 h 331787"/>
                <a:gd name="connsiteX34" fmla="*/ 163513 w 331788"/>
                <a:gd name="connsiteY34" fmla="*/ 215900 h 331787"/>
                <a:gd name="connsiteX35" fmla="*/ 147825 w 331788"/>
                <a:gd name="connsiteY35" fmla="*/ 214577 h 331787"/>
                <a:gd name="connsiteX36" fmla="*/ 141288 w 331788"/>
                <a:gd name="connsiteY36" fmla="*/ 200025 h 331787"/>
                <a:gd name="connsiteX37" fmla="*/ 146517 w 331788"/>
                <a:gd name="connsiteY37" fmla="*/ 192087 h 331787"/>
                <a:gd name="connsiteX38" fmla="*/ 277877 w 331788"/>
                <a:gd name="connsiteY38" fmla="*/ 160337 h 331787"/>
                <a:gd name="connsiteX39" fmla="*/ 314326 w 331788"/>
                <a:gd name="connsiteY39" fmla="*/ 204624 h 331787"/>
                <a:gd name="connsiteX40" fmla="*/ 253143 w 331788"/>
                <a:gd name="connsiteY40" fmla="*/ 211137 h 331787"/>
                <a:gd name="connsiteX41" fmla="*/ 249238 w 331788"/>
                <a:gd name="connsiteY41" fmla="*/ 203322 h 331787"/>
                <a:gd name="connsiteX42" fmla="*/ 277877 w 331788"/>
                <a:gd name="connsiteY42" fmla="*/ 160337 h 331787"/>
                <a:gd name="connsiteX43" fmla="*/ 290513 w 331788"/>
                <a:gd name="connsiteY43" fmla="*/ 153987 h 331787"/>
                <a:gd name="connsiteX44" fmla="*/ 331788 w 331788"/>
                <a:gd name="connsiteY44" fmla="*/ 167061 h 331787"/>
                <a:gd name="connsiteX45" fmla="*/ 329125 w 331788"/>
                <a:gd name="connsiteY45" fmla="*/ 198437 h 331787"/>
                <a:gd name="connsiteX46" fmla="*/ 290513 w 331788"/>
                <a:gd name="connsiteY46" fmla="*/ 153987 h 331787"/>
                <a:gd name="connsiteX47" fmla="*/ 113341 w 331788"/>
                <a:gd name="connsiteY47" fmla="*/ 139700 h 331787"/>
                <a:gd name="connsiteX48" fmla="*/ 130085 w 331788"/>
                <a:gd name="connsiteY48" fmla="*/ 169324 h 331787"/>
                <a:gd name="connsiteX49" fmla="*/ 136525 w 331788"/>
                <a:gd name="connsiteY49" fmla="*/ 178340 h 331787"/>
                <a:gd name="connsiteX50" fmla="*/ 128797 w 331788"/>
                <a:gd name="connsiteY50" fmla="*/ 191219 h 331787"/>
                <a:gd name="connsiteX51" fmla="*/ 121069 w 331788"/>
                <a:gd name="connsiteY51" fmla="*/ 189932 h 331787"/>
                <a:gd name="connsiteX52" fmla="*/ 95310 w 331788"/>
                <a:gd name="connsiteY52" fmla="*/ 207963 h 331787"/>
                <a:gd name="connsiteX53" fmla="*/ 1288 w 331788"/>
                <a:gd name="connsiteY53" fmla="*/ 179628 h 331787"/>
                <a:gd name="connsiteX54" fmla="*/ 0 w 331788"/>
                <a:gd name="connsiteY54" fmla="*/ 165460 h 331787"/>
                <a:gd name="connsiteX55" fmla="*/ 1288 w 331788"/>
                <a:gd name="connsiteY55" fmla="*/ 151292 h 331787"/>
                <a:gd name="connsiteX56" fmla="*/ 113341 w 331788"/>
                <a:gd name="connsiteY56" fmla="*/ 139700 h 331787"/>
                <a:gd name="connsiteX57" fmla="*/ 186315 w 331788"/>
                <a:gd name="connsiteY57" fmla="*/ 138112 h 331787"/>
                <a:gd name="connsiteX58" fmla="*/ 268288 w 331788"/>
                <a:gd name="connsiteY58" fmla="*/ 149780 h 331787"/>
                <a:gd name="connsiteX59" fmla="*/ 238829 w 331788"/>
                <a:gd name="connsiteY59" fmla="*/ 193860 h 331787"/>
                <a:gd name="connsiteX60" fmla="*/ 227301 w 331788"/>
                <a:gd name="connsiteY60" fmla="*/ 191267 h 331787"/>
                <a:gd name="connsiteX61" fmla="*/ 200404 w 331788"/>
                <a:gd name="connsiteY61" fmla="*/ 214604 h 331787"/>
                <a:gd name="connsiteX62" fmla="*/ 179911 w 331788"/>
                <a:gd name="connsiteY62" fmla="*/ 215900 h 331787"/>
                <a:gd name="connsiteX63" fmla="*/ 155575 w 331788"/>
                <a:gd name="connsiteY63" fmla="*/ 179599 h 331787"/>
                <a:gd name="connsiteX64" fmla="*/ 173507 w 331788"/>
                <a:gd name="connsiteY64" fmla="*/ 154966 h 331787"/>
                <a:gd name="connsiteX65" fmla="*/ 186315 w 331788"/>
                <a:gd name="connsiteY65" fmla="*/ 138112 h 331787"/>
                <a:gd name="connsiteX66" fmla="*/ 168276 w 331788"/>
                <a:gd name="connsiteY66" fmla="*/ 138112 h 331787"/>
                <a:gd name="connsiteX67" fmla="*/ 161661 w 331788"/>
                <a:gd name="connsiteY67" fmla="*/ 145566 h 331787"/>
                <a:gd name="connsiteX68" fmla="*/ 145786 w 331788"/>
                <a:gd name="connsiteY68" fmla="*/ 166687 h 331787"/>
                <a:gd name="connsiteX69" fmla="*/ 141817 w 331788"/>
                <a:gd name="connsiteY69" fmla="*/ 161718 h 331787"/>
                <a:gd name="connsiteX70" fmla="*/ 128588 w 331788"/>
                <a:gd name="connsiteY70" fmla="*/ 139354 h 331787"/>
                <a:gd name="connsiteX71" fmla="*/ 168276 w 331788"/>
                <a:gd name="connsiteY71" fmla="*/ 138112 h 331787"/>
                <a:gd name="connsiteX72" fmla="*/ 220028 w 331788"/>
                <a:gd name="connsiteY72" fmla="*/ 103187 h 331787"/>
                <a:gd name="connsiteX73" fmla="*/ 232728 w 331788"/>
                <a:gd name="connsiteY73" fmla="*/ 105784 h 331787"/>
                <a:gd name="connsiteX74" fmla="*/ 237808 w 331788"/>
                <a:gd name="connsiteY74" fmla="*/ 105784 h 331787"/>
                <a:gd name="connsiteX75" fmla="*/ 246698 w 331788"/>
                <a:gd name="connsiteY75" fmla="*/ 118773 h 331787"/>
                <a:gd name="connsiteX76" fmla="*/ 255588 w 331788"/>
                <a:gd name="connsiteY76" fmla="*/ 131762 h 331787"/>
                <a:gd name="connsiteX77" fmla="*/ 198438 w 331788"/>
                <a:gd name="connsiteY77" fmla="*/ 125267 h 331787"/>
                <a:gd name="connsiteX78" fmla="*/ 220028 w 331788"/>
                <a:gd name="connsiteY78" fmla="*/ 103187 h 331787"/>
                <a:gd name="connsiteX79" fmla="*/ 317236 w 331788"/>
                <a:gd name="connsiteY79" fmla="*/ 98425 h 331787"/>
                <a:gd name="connsiteX80" fmla="*/ 331788 w 331788"/>
                <a:gd name="connsiteY80" fmla="*/ 152400 h 331787"/>
                <a:gd name="connsiteX81" fmla="*/ 292100 w 331788"/>
                <a:gd name="connsiteY81" fmla="*/ 140552 h 331787"/>
                <a:gd name="connsiteX82" fmla="*/ 317236 w 331788"/>
                <a:gd name="connsiteY82" fmla="*/ 98425 h 331787"/>
                <a:gd name="connsiteX83" fmla="*/ 286068 w 331788"/>
                <a:gd name="connsiteY83" fmla="*/ 52387 h 331787"/>
                <a:gd name="connsiteX84" fmla="*/ 309563 w 331788"/>
                <a:gd name="connsiteY84" fmla="*/ 84748 h 331787"/>
                <a:gd name="connsiteX85" fmla="*/ 278236 w 331788"/>
                <a:gd name="connsiteY85" fmla="*/ 136525 h 331787"/>
                <a:gd name="connsiteX86" fmla="*/ 276931 w 331788"/>
                <a:gd name="connsiteY86" fmla="*/ 136525 h 331787"/>
                <a:gd name="connsiteX87" fmla="*/ 258657 w 331788"/>
                <a:gd name="connsiteY87" fmla="*/ 110636 h 331787"/>
                <a:gd name="connsiteX88" fmla="*/ 250825 w 331788"/>
                <a:gd name="connsiteY88" fmla="*/ 98986 h 331787"/>
                <a:gd name="connsiteX89" fmla="*/ 259962 w 331788"/>
                <a:gd name="connsiteY89" fmla="*/ 78275 h 331787"/>
                <a:gd name="connsiteX90" fmla="*/ 258657 w 331788"/>
                <a:gd name="connsiteY90" fmla="*/ 70509 h 331787"/>
                <a:gd name="connsiteX91" fmla="*/ 286068 w 331788"/>
                <a:gd name="connsiteY91" fmla="*/ 52387 h 331787"/>
                <a:gd name="connsiteX92" fmla="*/ 73025 w 331788"/>
                <a:gd name="connsiteY92" fmla="*/ 28575 h 331787"/>
                <a:gd name="connsiteX93" fmla="*/ 107950 w 331788"/>
                <a:gd name="connsiteY93" fmla="*/ 126377 h 331787"/>
                <a:gd name="connsiteX94" fmla="*/ 3175 w 331788"/>
                <a:gd name="connsiteY94" fmla="*/ 138113 h 331787"/>
                <a:gd name="connsiteX95" fmla="*/ 73025 w 331788"/>
                <a:gd name="connsiteY95" fmla="*/ 28575 h 331787"/>
                <a:gd name="connsiteX96" fmla="*/ 203200 w 331788"/>
                <a:gd name="connsiteY96" fmla="*/ 4762 h 331787"/>
                <a:gd name="connsiteX97" fmla="*/ 274638 w 331788"/>
                <a:gd name="connsiteY97" fmla="*/ 41817 h 331787"/>
                <a:gd name="connsiteX98" fmla="*/ 251258 w 331788"/>
                <a:gd name="connsiteY98" fmla="*/ 57150 h 331787"/>
                <a:gd name="connsiteX99" fmla="*/ 233074 w 331788"/>
                <a:gd name="connsiteY99" fmla="*/ 50761 h 331787"/>
                <a:gd name="connsiteX100" fmla="*/ 225281 w 331788"/>
                <a:gd name="connsiteY100" fmla="*/ 52039 h 331787"/>
                <a:gd name="connsiteX101" fmla="*/ 203200 w 331788"/>
                <a:gd name="connsiteY101" fmla="*/ 4762 h 331787"/>
                <a:gd name="connsiteX102" fmla="*/ 165260 w 331788"/>
                <a:gd name="connsiteY102" fmla="*/ 0 h 331787"/>
                <a:gd name="connsiteX103" fmla="*/ 185786 w 331788"/>
                <a:gd name="connsiteY103" fmla="*/ 1290 h 331787"/>
                <a:gd name="connsiteX104" fmla="*/ 212725 w 331788"/>
                <a:gd name="connsiteY104" fmla="*/ 59333 h 331787"/>
                <a:gd name="connsiteX105" fmla="*/ 205028 w 331788"/>
                <a:gd name="connsiteY105" fmla="*/ 77390 h 331787"/>
                <a:gd name="connsiteX106" fmla="*/ 208876 w 331788"/>
                <a:gd name="connsiteY106" fmla="*/ 91579 h 331787"/>
                <a:gd name="connsiteX107" fmla="*/ 179371 w 331788"/>
                <a:gd name="connsiteY107" fmla="*/ 122535 h 331787"/>
                <a:gd name="connsiteX108" fmla="*/ 176806 w 331788"/>
                <a:gd name="connsiteY108" fmla="*/ 122535 h 331787"/>
                <a:gd name="connsiteX109" fmla="*/ 122927 w 331788"/>
                <a:gd name="connsiteY109" fmla="*/ 123825 h 331787"/>
                <a:gd name="connsiteX110" fmla="*/ 85725 w 331788"/>
                <a:gd name="connsiteY110" fmla="*/ 20637 h 331787"/>
                <a:gd name="connsiteX111" fmla="*/ 165260 w 331788"/>
                <a:gd name="connsiteY111" fmla="*/ 0 h 331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31788" h="331787">
                  <a:moveTo>
                    <a:pt x="199497" y="265112"/>
                  </a:moveTo>
                  <a:cubicBezTo>
                    <a:pt x="203360" y="270241"/>
                    <a:pt x="205935" y="274088"/>
                    <a:pt x="209798" y="279217"/>
                  </a:cubicBezTo>
                  <a:cubicBezTo>
                    <a:pt x="222674" y="295885"/>
                    <a:pt x="231688" y="307425"/>
                    <a:pt x="238126" y="315118"/>
                  </a:cubicBezTo>
                  <a:cubicBezTo>
                    <a:pt x="216236" y="325376"/>
                    <a:pt x="191771" y="331787"/>
                    <a:pt x="166018" y="331787"/>
                  </a:cubicBezTo>
                  <a:cubicBezTo>
                    <a:pt x="150566" y="331787"/>
                    <a:pt x="136402" y="329223"/>
                    <a:pt x="122238" y="325376"/>
                  </a:cubicBezTo>
                  <a:cubicBezTo>
                    <a:pt x="141553" y="312554"/>
                    <a:pt x="169881" y="293321"/>
                    <a:pt x="199497" y="265112"/>
                  </a:cubicBezTo>
                  <a:close/>
                  <a:moveTo>
                    <a:pt x="190500" y="228600"/>
                  </a:moveTo>
                  <a:cubicBezTo>
                    <a:pt x="194163" y="228600"/>
                    <a:pt x="197827" y="228600"/>
                    <a:pt x="201490" y="228600"/>
                  </a:cubicBezTo>
                  <a:cubicBezTo>
                    <a:pt x="202712" y="231198"/>
                    <a:pt x="203933" y="233796"/>
                    <a:pt x="206375" y="236394"/>
                  </a:cubicBezTo>
                  <a:cubicBezTo>
                    <a:pt x="203933" y="237693"/>
                    <a:pt x="201490" y="240290"/>
                    <a:pt x="200269" y="242888"/>
                  </a:cubicBezTo>
                  <a:cubicBezTo>
                    <a:pt x="196606" y="237693"/>
                    <a:pt x="194163" y="233796"/>
                    <a:pt x="190500" y="228600"/>
                  </a:cubicBezTo>
                  <a:close/>
                  <a:moveTo>
                    <a:pt x="146452" y="228600"/>
                  </a:moveTo>
                  <a:cubicBezTo>
                    <a:pt x="152930" y="228600"/>
                    <a:pt x="159408" y="229897"/>
                    <a:pt x="164590" y="229897"/>
                  </a:cubicBezTo>
                  <a:cubicBezTo>
                    <a:pt x="164590" y="229897"/>
                    <a:pt x="164590" y="229897"/>
                    <a:pt x="165885" y="229897"/>
                  </a:cubicBezTo>
                  <a:cubicBezTo>
                    <a:pt x="168477" y="229897"/>
                    <a:pt x="171068" y="229897"/>
                    <a:pt x="173659" y="229897"/>
                  </a:cubicBezTo>
                  <a:cubicBezTo>
                    <a:pt x="178841" y="237678"/>
                    <a:pt x="185319" y="245459"/>
                    <a:pt x="190501" y="253240"/>
                  </a:cubicBezTo>
                  <a:cubicBezTo>
                    <a:pt x="156817" y="286958"/>
                    <a:pt x="123132" y="309004"/>
                    <a:pt x="103699" y="320675"/>
                  </a:cubicBezTo>
                  <a:cubicBezTo>
                    <a:pt x="94630" y="316785"/>
                    <a:pt x="85561" y="311597"/>
                    <a:pt x="77788" y="306410"/>
                  </a:cubicBezTo>
                  <a:cubicBezTo>
                    <a:pt x="84266" y="293442"/>
                    <a:pt x="97221" y="271396"/>
                    <a:pt x="112768" y="244162"/>
                  </a:cubicBezTo>
                  <a:cubicBezTo>
                    <a:pt x="115359" y="245459"/>
                    <a:pt x="117950" y="245459"/>
                    <a:pt x="121837" y="245459"/>
                  </a:cubicBezTo>
                  <a:cubicBezTo>
                    <a:pt x="132201" y="245459"/>
                    <a:pt x="142566" y="238975"/>
                    <a:pt x="146452" y="228600"/>
                  </a:cubicBezTo>
                  <a:close/>
                  <a:moveTo>
                    <a:pt x="323851" y="217487"/>
                  </a:moveTo>
                  <a:cubicBezTo>
                    <a:pt x="310830" y="256268"/>
                    <a:pt x="284788" y="287292"/>
                    <a:pt x="249631" y="307975"/>
                  </a:cubicBezTo>
                  <a:cubicBezTo>
                    <a:pt x="240516" y="295048"/>
                    <a:pt x="224890" y="275658"/>
                    <a:pt x="207963" y="253682"/>
                  </a:cubicBezTo>
                  <a:cubicBezTo>
                    <a:pt x="211869" y="249804"/>
                    <a:pt x="214474" y="247219"/>
                    <a:pt x="218380" y="243341"/>
                  </a:cubicBezTo>
                  <a:cubicBezTo>
                    <a:pt x="220984" y="244634"/>
                    <a:pt x="223588" y="244634"/>
                    <a:pt x="227495" y="244634"/>
                  </a:cubicBezTo>
                  <a:cubicBezTo>
                    <a:pt x="239214" y="244634"/>
                    <a:pt x="250933" y="236878"/>
                    <a:pt x="253537" y="225243"/>
                  </a:cubicBezTo>
                  <a:cubicBezTo>
                    <a:pt x="280881" y="222658"/>
                    <a:pt x="304319" y="220073"/>
                    <a:pt x="323851" y="217487"/>
                  </a:cubicBezTo>
                  <a:close/>
                  <a:moveTo>
                    <a:pt x="3175" y="196850"/>
                  </a:moveTo>
                  <a:cubicBezTo>
                    <a:pt x="23562" y="204666"/>
                    <a:pt x="55417" y="215086"/>
                    <a:pt x="93642" y="222902"/>
                  </a:cubicBezTo>
                  <a:cubicBezTo>
                    <a:pt x="94916" y="228112"/>
                    <a:pt x="96190" y="232019"/>
                    <a:pt x="100013" y="235927"/>
                  </a:cubicBezTo>
                  <a:cubicBezTo>
                    <a:pt x="84723" y="261978"/>
                    <a:pt x="71981" y="284122"/>
                    <a:pt x="65610" y="298450"/>
                  </a:cubicBezTo>
                  <a:cubicBezTo>
                    <a:pt x="33755" y="273702"/>
                    <a:pt x="10820" y="237230"/>
                    <a:pt x="3175" y="196850"/>
                  </a:cubicBezTo>
                  <a:close/>
                  <a:moveTo>
                    <a:pt x="146517" y="192087"/>
                  </a:moveTo>
                  <a:cubicBezTo>
                    <a:pt x="151747" y="200025"/>
                    <a:pt x="156976" y="207963"/>
                    <a:pt x="163513" y="215900"/>
                  </a:cubicBezTo>
                  <a:cubicBezTo>
                    <a:pt x="158284" y="215900"/>
                    <a:pt x="153054" y="214577"/>
                    <a:pt x="147825" y="214577"/>
                  </a:cubicBezTo>
                  <a:cubicBezTo>
                    <a:pt x="147825" y="209286"/>
                    <a:pt x="145210" y="203994"/>
                    <a:pt x="141288" y="200025"/>
                  </a:cubicBezTo>
                  <a:cubicBezTo>
                    <a:pt x="142595" y="197379"/>
                    <a:pt x="145210" y="194733"/>
                    <a:pt x="146517" y="192087"/>
                  </a:cubicBezTo>
                  <a:close/>
                  <a:moveTo>
                    <a:pt x="277877" y="160337"/>
                  </a:moveTo>
                  <a:cubicBezTo>
                    <a:pt x="290894" y="175968"/>
                    <a:pt x="302610" y="190296"/>
                    <a:pt x="314326" y="204624"/>
                  </a:cubicBezTo>
                  <a:cubicBezTo>
                    <a:pt x="297403" y="205927"/>
                    <a:pt x="276575" y="208532"/>
                    <a:pt x="253143" y="211137"/>
                  </a:cubicBezTo>
                  <a:cubicBezTo>
                    <a:pt x="251842" y="207230"/>
                    <a:pt x="251842" y="204624"/>
                    <a:pt x="249238" y="203322"/>
                  </a:cubicBezTo>
                  <a:cubicBezTo>
                    <a:pt x="259652" y="188994"/>
                    <a:pt x="270066" y="174665"/>
                    <a:pt x="277877" y="160337"/>
                  </a:cubicBezTo>
                  <a:close/>
                  <a:moveTo>
                    <a:pt x="290513" y="153987"/>
                  </a:moveTo>
                  <a:cubicBezTo>
                    <a:pt x="306490" y="159216"/>
                    <a:pt x="321136" y="163139"/>
                    <a:pt x="331788" y="167061"/>
                  </a:cubicBezTo>
                  <a:cubicBezTo>
                    <a:pt x="331788" y="178827"/>
                    <a:pt x="330457" y="187978"/>
                    <a:pt x="329125" y="198437"/>
                  </a:cubicBezTo>
                  <a:cubicBezTo>
                    <a:pt x="317142" y="185364"/>
                    <a:pt x="303828" y="170983"/>
                    <a:pt x="290513" y="153987"/>
                  </a:cubicBezTo>
                  <a:close/>
                  <a:moveTo>
                    <a:pt x="113341" y="139700"/>
                  </a:moveTo>
                  <a:cubicBezTo>
                    <a:pt x="118493" y="150004"/>
                    <a:pt x="124933" y="160307"/>
                    <a:pt x="130085" y="169324"/>
                  </a:cubicBezTo>
                  <a:cubicBezTo>
                    <a:pt x="132661" y="171900"/>
                    <a:pt x="135237" y="175764"/>
                    <a:pt x="136525" y="178340"/>
                  </a:cubicBezTo>
                  <a:cubicBezTo>
                    <a:pt x="133949" y="183492"/>
                    <a:pt x="131373" y="187356"/>
                    <a:pt x="128797" y="191219"/>
                  </a:cubicBezTo>
                  <a:cubicBezTo>
                    <a:pt x="126221" y="189932"/>
                    <a:pt x="123645" y="189932"/>
                    <a:pt x="121069" y="189932"/>
                  </a:cubicBezTo>
                  <a:cubicBezTo>
                    <a:pt x="109478" y="189932"/>
                    <a:pt x="99174" y="197659"/>
                    <a:pt x="95310" y="207963"/>
                  </a:cubicBezTo>
                  <a:cubicBezTo>
                    <a:pt x="52807" y="200235"/>
                    <a:pt x="19320" y="187356"/>
                    <a:pt x="1288" y="179628"/>
                  </a:cubicBezTo>
                  <a:cubicBezTo>
                    <a:pt x="0" y="174476"/>
                    <a:pt x="0" y="170612"/>
                    <a:pt x="0" y="165460"/>
                  </a:cubicBezTo>
                  <a:cubicBezTo>
                    <a:pt x="0" y="160307"/>
                    <a:pt x="0" y="156444"/>
                    <a:pt x="1288" y="151292"/>
                  </a:cubicBezTo>
                  <a:cubicBezTo>
                    <a:pt x="23183" y="147428"/>
                    <a:pt x="64399" y="142276"/>
                    <a:pt x="113341" y="139700"/>
                  </a:cubicBezTo>
                  <a:close/>
                  <a:moveTo>
                    <a:pt x="186315" y="138112"/>
                  </a:moveTo>
                  <a:cubicBezTo>
                    <a:pt x="215774" y="139408"/>
                    <a:pt x="243952" y="143298"/>
                    <a:pt x="268288" y="149780"/>
                  </a:cubicBezTo>
                  <a:cubicBezTo>
                    <a:pt x="259322" y="164042"/>
                    <a:pt x="249076" y="179599"/>
                    <a:pt x="238829" y="193860"/>
                  </a:cubicBezTo>
                  <a:cubicBezTo>
                    <a:pt x="234986" y="192564"/>
                    <a:pt x="231144" y="191267"/>
                    <a:pt x="227301" y="191267"/>
                  </a:cubicBezTo>
                  <a:cubicBezTo>
                    <a:pt x="213212" y="191267"/>
                    <a:pt x="201685" y="201639"/>
                    <a:pt x="200404" y="214604"/>
                  </a:cubicBezTo>
                  <a:cubicBezTo>
                    <a:pt x="194000" y="214604"/>
                    <a:pt x="186315" y="214604"/>
                    <a:pt x="179911" y="215900"/>
                  </a:cubicBezTo>
                  <a:cubicBezTo>
                    <a:pt x="170945" y="202936"/>
                    <a:pt x="163260" y="191267"/>
                    <a:pt x="155575" y="179599"/>
                  </a:cubicBezTo>
                  <a:cubicBezTo>
                    <a:pt x="160698" y="171820"/>
                    <a:pt x="167102" y="162745"/>
                    <a:pt x="173507" y="154966"/>
                  </a:cubicBezTo>
                  <a:cubicBezTo>
                    <a:pt x="177349" y="148483"/>
                    <a:pt x="182472" y="143298"/>
                    <a:pt x="186315" y="138112"/>
                  </a:cubicBezTo>
                  <a:close/>
                  <a:moveTo>
                    <a:pt x="168276" y="138112"/>
                  </a:moveTo>
                  <a:cubicBezTo>
                    <a:pt x="165630" y="140597"/>
                    <a:pt x="164307" y="143081"/>
                    <a:pt x="161661" y="145566"/>
                  </a:cubicBezTo>
                  <a:cubicBezTo>
                    <a:pt x="156370" y="153020"/>
                    <a:pt x="151078" y="159232"/>
                    <a:pt x="145786" y="166687"/>
                  </a:cubicBezTo>
                  <a:cubicBezTo>
                    <a:pt x="144463" y="165445"/>
                    <a:pt x="143140" y="162960"/>
                    <a:pt x="141817" y="161718"/>
                  </a:cubicBezTo>
                  <a:cubicBezTo>
                    <a:pt x="137849" y="154263"/>
                    <a:pt x="132557" y="146808"/>
                    <a:pt x="128588" y="139354"/>
                  </a:cubicBezTo>
                  <a:cubicBezTo>
                    <a:pt x="141817" y="139354"/>
                    <a:pt x="155047" y="138112"/>
                    <a:pt x="168276" y="138112"/>
                  </a:cubicBezTo>
                  <a:close/>
                  <a:moveTo>
                    <a:pt x="220028" y="103187"/>
                  </a:moveTo>
                  <a:cubicBezTo>
                    <a:pt x="223838" y="104486"/>
                    <a:pt x="227648" y="105784"/>
                    <a:pt x="232728" y="105784"/>
                  </a:cubicBezTo>
                  <a:cubicBezTo>
                    <a:pt x="233998" y="105784"/>
                    <a:pt x="236538" y="105784"/>
                    <a:pt x="237808" y="105784"/>
                  </a:cubicBezTo>
                  <a:cubicBezTo>
                    <a:pt x="241618" y="109681"/>
                    <a:pt x="244158" y="114877"/>
                    <a:pt x="246698" y="118773"/>
                  </a:cubicBezTo>
                  <a:cubicBezTo>
                    <a:pt x="249238" y="122670"/>
                    <a:pt x="253048" y="127865"/>
                    <a:pt x="255588" y="131762"/>
                  </a:cubicBezTo>
                  <a:cubicBezTo>
                    <a:pt x="237808" y="129164"/>
                    <a:pt x="218758" y="126566"/>
                    <a:pt x="198438" y="125267"/>
                  </a:cubicBezTo>
                  <a:cubicBezTo>
                    <a:pt x="206058" y="117474"/>
                    <a:pt x="213678" y="109681"/>
                    <a:pt x="220028" y="103187"/>
                  </a:cubicBezTo>
                  <a:close/>
                  <a:moveTo>
                    <a:pt x="317236" y="98425"/>
                  </a:moveTo>
                  <a:cubicBezTo>
                    <a:pt x="325173" y="115539"/>
                    <a:pt x="329142" y="133969"/>
                    <a:pt x="331788" y="152400"/>
                  </a:cubicBezTo>
                  <a:cubicBezTo>
                    <a:pt x="319882" y="148450"/>
                    <a:pt x="306652" y="144501"/>
                    <a:pt x="292100" y="140552"/>
                  </a:cubicBezTo>
                  <a:cubicBezTo>
                    <a:pt x="301361" y="124754"/>
                    <a:pt x="310621" y="111589"/>
                    <a:pt x="317236" y="98425"/>
                  </a:cubicBezTo>
                  <a:close/>
                  <a:moveTo>
                    <a:pt x="286068" y="52387"/>
                  </a:moveTo>
                  <a:cubicBezTo>
                    <a:pt x="295205" y="61448"/>
                    <a:pt x="303037" y="71803"/>
                    <a:pt x="309563" y="84748"/>
                  </a:cubicBezTo>
                  <a:cubicBezTo>
                    <a:pt x="301731" y="98986"/>
                    <a:pt x="289984" y="117108"/>
                    <a:pt x="278236" y="136525"/>
                  </a:cubicBezTo>
                  <a:cubicBezTo>
                    <a:pt x="278236" y="136525"/>
                    <a:pt x="276931" y="136525"/>
                    <a:pt x="276931" y="136525"/>
                  </a:cubicBezTo>
                  <a:cubicBezTo>
                    <a:pt x="270404" y="127464"/>
                    <a:pt x="265183" y="119697"/>
                    <a:pt x="258657" y="110636"/>
                  </a:cubicBezTo>
                  <a:cubicBezTo>
                    <a:pt x="256046" y="106753"/>
                    <a:pt x="253436" y="102870"/>
                    <a:pt x="250825" y="98986"/>
                  </a:cubicBezTo>
                  <a:cubicBezTo>
                    <a:pt x="256046" y="93809"/>
                    <a:pt x="259962" y="86042"/>
                    <a:pt x="259962" y="78275"/>
                  </a:cubicBezTo>
                  <a:cubicBezTo>
                    <a:pt x="259962" y="75687"/>
                    <a:pt x="259962" y="73098"/>
                    <a:pt x="258657" y="70509"/>
                  </a:cubicBezTo>
                  <a:cubicBezTo>
                    <a:pt x="269099" y="62742"/>
                    <a:pt x="278236" y="57564"/>
                    <a:pt x="286068" y="52387"/>
                  </a:cubicBezTo>
                  <a:close/>
                  <a:moveTo>
                    <a:pt x="73025" y="28575"/>
                  </a:moveTo>
                  <a:cubicBezTo>
                    <a:pt x="79493" y="54655"/>
                    <a:pt x="92428" y="92472"/>
                    <a:pt x="107950" y="126377"/>
                  </a:cubicBezTo>
                  <a:cubicBezTo>
                    <a:pt x="63970" y="128985"/>
                    <a:pt x="25165" y="134201"/>
                    <a:pt x="3175" y="138113"/>
                  </a:cubicBezTo>
                  <a:cubicBezTo>
                    <a:pt x="10936" y="92472"/>
                    <a:pt x="36806" y="53351"/>
                    <a:pt x="73025" y="28575"/>
                  </a:cubicBezTo>
                  <a:close/>
                  <a:moveTo>
                    <a:pt x="203200" y="4762"/>
                  </a:moveTo>
                  <a:cubicBezTo>
                    <a:pt x="230476" y="11151"/>
                    <a:pt x="255155" y="23928"/>
                    <a:pt x="274638" y="41817"/>
                  </a:cubicBezTo>
                  <a:cubicBezTo>
                    <a:pt x="268144" y="45650"/>
                    <a:pt x="260350" y="52039"/>
                    <a:pt x="251258" y="57150"/>
                  </a:cubicBezTo>
                  <a:cubicBezTo>
                    <a:pt x="246063" y="53316"/>
                    <a:pt x="239568" y="50761"/>
                    <a:pt x="233074" y="50761"/>
                  </a:cubicBezTo>
                  <a:cubicBezTo>
                    <a:pt x="230476" y="50761"/>
                    <a:pt x="227879" y="50761"/>
                    <a:pt x="225281" y="52039"/>
                  </a:cubicBezTo>
                  <a:cubicBezTo>
                    <a:pt x="216189" y="34150"/>
                    <a:pt x="208395" y="17539"/>
                    <a:pt x="203200" y="4762"/>
                  </a:cubicBezTo>
                  <a:close/>
                  <a:moveTo>
                    <a:pt x="165260" y="0"/>
                  </a:moveTo>
                  <a:cubicBezTo>
                    <a:pt x="172957" y="0"/>
                    <a:pt x="179371" y="0"/>
                    <a:pt x="185786" y="1290"/>
                  </a:cubicBezTo>
                  <a:cubicBezTo>
                    <a:pt x="192200" y="15478"/>
                    <a:pt x="199897" y="36115"/>
                    <a:pt x="212725" y="59333"/>
                  </a:cubicBezTo>
                  <a:cubicBezTo>
                    <a:pt x="207594" y="63202"/>
                    <a:pt x="205028" y="69651"/>
                    <a:pt x="205028" y="77390"/>
                  </a:cubicBezTo>
                  <a:cubicBezTo>
                    <a:pt x="205028" y="82550"/>
                    <a:pt x="206311" y="87709"/>
                    <a:pt x="208876" y="91579"/>
                  </a:cubicBezTo>
                  <a:cubicBezTo>
                    <a:pt x="198614" y="100608"/>
                    <a:pt x="188351" y="110926"/>
                    <a:pt x="179371" y="122535"/>
                  </a:cubicBezTo>
                  <a:cubicBezTo>
                    <a:pt x="178089" y="122535"/>
                    <a:pt x="178089" y="122535"/>
                    <a:pt x="176806" y="122535"/>
                  </a:cubicBezTo>
                  <a:cubicBezTo>
                    <a:pt x="158846" y="122535"/>
                    <a:pt x="139604" y="123825"/>
                    <a:pt x="122927" y="123825"/>
                  </a:cubicBezTo>
                  <a:cubicBezTo>
                    <a:pt x="104967" y="87709"/>
                    <a:pt x="92139" y="45144"/>
                    <a:pt x="85725" y="20637"/>
                  </a:cubicBezTo>
                  <a:cubicBezTo>
                    <a:pt x="108816" y="7739"/>
                    <a:pt x="135755" y="0"/>
                    <a:pt x="16526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0" name="组合 49"/>
          <p:cNvGrpSpPr/>
          <p:nvPr/>
        </p:nvGrpSpPr>
        <p:grpSpPr>
          <a:xfrm flipH="1">
            <a:off x="9259784" y="2204400"/>
            <a:ext cx="674363" cy="674361"/>
            <a:chOff x="3795382" y="1803403"/>
            <a:chExt cx="642806" cy="642805"/>
          </a:xfrm>
        </p:grpSpPr>
        <p:sp>
          <p:nvSpPr>
            <p:cNvPr id="51" name="椭圆 50"/>
            <p:cNvSpPr/>
            <p:nvPr/>
          </p:nvSpPr>
          <p:spPr>
            <a:xfrm rot="5400000">
              <a:off x="3795382" y="1803403"/>
              <a:ext cx="642805" cy="642806"/>
            </a:xfrm>
            <a:prstGeom prst="ellipse">
              <a:avLst/>
            </a:prstGeom>
            <a:noFill/>
            <a:ln>
              <a:gradFill>
                <a:gsLst>
                  <a:gs pos="0">
                    <a:srgbClr val="0D69FF"/>
                  </a:gs>
                  <a:gs pos="68000">
                    <a:srgbClr val="62FFFF"/>
                  </a:gs>
                  <a:gs pos="43000">
                    <a:srgbClr val="62FFFF"/>
                  </a:gs>
                  <a:gs pos="100000">
                    <a:srgbClr val="0D69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" name="椭圆 42"/>
            <p:cNvSpPr/>
            <p:nvPr/>
          </p:nvSpPr>
          <p:spPr>
            <a:xfrm>
              <a:off x="3951961" y="1932699"/>
              <a:ext cx="333663" cy="384214"/>
            </a:xfrm>
            <a:custGeom>
              <a:avLst/>
              <a:gdLst>
                <a:gd name="connsiteX0" fmla="*/ 184010 w 292270"/>
                <a:gd name="connsiteY0" fmla="*/ 131763 h 336550"/>
                <a:gd name="connsiteX1" fmla="*/ 178567 w 292270"/>
                <a:gd name="connsiteY1" fmla="*/ 141923 h 336550"/>
                <a:gd name="connsiteX2" fmla="*/ 184010 w 292270"/>
                <a:gd name="connsiteY2" fmla="*/ 150813 h 336550"/>
                <a:gd name="connsiteX3" fmla="*/ 188092 w 292270"/>
                <a:gd name="connsiteY3" fmla="*/ 141923 h 336550"/>
                <a:gd name="connsiteX4" fmla="*/ 184010 w 292270"/>
                <a:gd name="connsiteY4" fmla="*/ 131763 h 336550"/>
                <a:gd name="connsiteX5" fmla="*/ 141147 w 292270"/>
                <a:gd name="connsiteY5" fmla="*/ 131763 h 336550"/>
                <a:gd name="connsiteX6" fmla="*/ 135704 w 292270"/>
                <a:gd name="connsiteY6" fmla="*/ 141923 h 336550"/>
                <a:gd name="connsiteX7" fmla="*/ 141147 w 292270"/>
                <a:gd name="connsiteY7" fmla="*/ 150813 h 336550"/>
                <a:gd name="connsiteX8" fmla="*/ 145229 w 292270"/>
                <a:gd name="connsiteY8" fmla="*/ 141923 h 336550"/>
                <a:gd name="connsiteX9" fmla="*/ 141147 w 292270"/>
                <a:gd name="connsiteY9" fmla="*/ 131763 h 336550"/>
                <a:gd name="connsiteX10" fmla="*/ 96811 w 292270"/>
                <a:gd name="connsiteY10" fmla="*/ 131763 h 336550"/>
                <a:gd name="connsiteX11" fmla="*/ 92842 w 292270"/>
                <a:gd name="connsiteY11" fmla="*/ 134938 h 336550"/>
                <a:gd name="connsiteX12" fmla="*/ 100780 w 292270"/>
                <a:gd name="connsiteY12" fmla="*/ 134938 h 336550"/>
                <a:gd name="connsiteX13" fmla="*/ 96811 w 292270"/>
                <a:gd name="connsiteY13" fmla="*/ 131763 h 336550"/>
                <a:gd name="connsiteX14" fmla="*/ 225310 w 292270"/>
                <a:gd name="connsiteY14" fmla="*/ 127000 h 336550"/>
                <a:gd name="connsiteX15" fmla="*/ 226721 w 292270"/>
                <a:gd name="connsiteY15" fmla="*/ 127000 h 336550"/>
                <a:gd name="connsiteX16" fmla="*/ 229543 w 292270"/>
                <a:gd name="connsiteY16" fmla="*/ 127000 h 336550"/>
                <a:gd name="connsiteX17" fmla="*/ 230954 w 292270"/>
                <a:gd name="connsiteY17" fmla="*/ 127000 h 336550"/>
                <a:gd name="connsiteX18" fmla="*/ 230954 w 292270"/>
                <a:gd name="connsiteY18" fmla="*/ 155792 h 336550"/>
                <a:gd name="connsiteX19" fmla="*/ 229543 w 292270"/>
                <a:gd name="connsiteY19" fmla="*/ 157163 h 336550"/>
                <a:gd name="connsiteX20" fmla="*/ 225310 w 292270"/>
                <a:gd name="connsiteY20" fmla="*/ 157163 h 336550"/>
                <a:gd name="connsiteX21" fmla="*/ 225310 w 292270"/>
                <a:gd name="connsiteY21" fmla="*/ 155792 h 336550"/>
                <a:gd name="connsiteX22" fmla="*/ 225310 w 292270"/>
                <a:gd name="connsiteY22" fmla="*/ 132484 h 336550"/>
                <a:gd name="connsiteX23" fmla="*/ 221076 w 292270"/>
                <a:gd name="connsiteY23" fmla="*/ 133855 h 336550"/>
                <a:gd name="connsiteX24" fmla="*/ 221076 w 292270"/>
                <a:gd name="connsiteY24" fmla="*/ 135227 h 336550"/>
                <a:gd name="connsiteX25" fmla="*/ 219665 w 292270"/>
                <a:gd name="connsiteY25" fmla="*/ 133855 h 336550"/>
                <a:gd name="connsiteX26" fmla="*/ 219665 w 292270"/>
                <a:gd name="connsiteY26" fmla="*/ 131113 h 336550"/>
                <a:gd name="connsiteX27" fmla="*/ 219665 w 292270"/>
                <a:gd name="connsiteY27" fmla="*/ 129742 h 336550"/>
                <a:gd name="connsiteX28" fmla="*/ 225310 w 292270"/>
                <a:gd name="connsiteY28" fmla="*/ 127000 h 336550"/>
                <a:gd name="connsiteX29" fmla="*/ 203791 w 292270"/>
                <a:gd name="connsiteY29" fmla="*/ 127000 h 336550"/>
                <a:gd name="connsiteX30" fmla="*/ 207495 w 292270"/>
                <a:gd name="connsiteY30" fmla="*/ 127000 h 336550"/>
                <a:gd name="connsiteX31" fmla="*/ 208730 w 292270"/>
                <a:gd name="connsiteY31" fmla="*/ 127000 h 336550"/>
                <a:gd name="connsiteX32" fmla="*/ 208730 w 292270"/>
                <a:gd name="connsiteY32" fmla="*/ 155792 h 336550"/>
                <a:gd name="connsiteX33" fmla="*/ 207495 w 292270"/>
                <a:gd name="connsiteY33" fmla="*/ 157163 h 336550"/>
                <a:gd name="connsiteX34" fmla="*/ 203791 w 292270"/>
                <a:gd name="connsiteY34" fmla="*/ 157163 h 336550"/>
                <a:gd name="connsiteX35" fmla="*/ 202556 w 292270"/>
                <a:gd name="connsiteY35" fmla="*/ 155792 h 336550"/>
                <a:gd name="connsiteX36" fmla="*/ 202556 w 292270"/>
                <a:gd name="connsiteY36" fmla="*/ 132484 h 336550"/>
                <a:gd name="connsiteX37" fmla="*/ 200086 w 292270"/>
                <a:gd name="connsiteY37" fmla="*/ 133855 h 336550"/>
                <a:gd name="connsiteX38" fmla="*/ 198852 w 292270"/>
                <a:gd name="connsiteY38" fmla="*/ 135227 h 336550"/>
                <a:gd name="connsiteX39" fmla="*/ 198852 w 292270"/>
                <a:gd name="connsiteY39" fmla="*/ 133855 h 336550"/>
                <a:gd name="connsiteX40" fmla="*/ 197617 w 292270"/>
                <a:gd name="connsiteY40" fmla="*/ 131113 h 336550"/>
                <a:gd name="connsiteX41" fmla="*/ 198852 w 292270"/>
                <a:gd name="connsiteY41" fmla="*/ 129742 h 336550"/>
                <a:gd name="connsiteX42" fmla="*/ 203791 w 292270"/>
                <a:gd name="connsiteY42" fmla="*/ 127000 h 336550"/>
                <a:gd name="connsiteX43" fmla="*/ 183964 w 292270"/>
                <a:gd name="connsiteY43" fmla="*/ 127000 h 336550"/>
                <a:gd name="connsiteX44" fmla="*/ 192854 w 292270"/>
                <a:gd name="connsiteY44" fmla="*/ 141426 h 336550"/>
                <a:gd name="connsiteX45" fmla="*/ 182694 w 292270"/>
                <a:gd name="connsiteY45" fmla="*/ 157163 h 336550"/>
                <a:gd name="connsiteX46" fmla="*/ 173804 w 292270"/>
                <a:gd name="connsiteY46" fmla="*/ 142737 h 336550"/>
                <a:gd name="connsiteX47" fmla="*/ 183964 w 292270"/>
                <a:gd name="connsiteY47" fmla="*/ 127000 h 336550"/>
                <a:gd name="connsiteX48" fmla="*/ 161699 w 292270"/>
                <a:gd name="connsiteY48" fmla="*/ 127000 h 336550"/>
                <a:gd name="connsiteX49" fmla="*/ 164478 w 292270"/>
                <a:gd name="connsiteY49" fmla="*/ 127000 h 336550"/>
                <a:gd name="connsiteX50" fmla="*/ 165867 w 292270"/>
                <a:gd name="connsiteY50" fmla="*/ 127000 h 336550"/>
                <a:gd name="connsiteX51" fmla="*/ 165867 w 292270"/>
                <a:gd name="connsiteY51" fmla="*/ 155792 h 336550"/>
                <a:gd name="connsiteX52" fmla="*/ 164478 w 292270"/>
                <a:gd name="connsiteY52" fmla="*/ 157163 h 336550"/>
                <a:gd name="connsiteX53" fmla="*/ 161699 w 292270"/>
                <a:gd name="connsiteY53" fmla="*/ 157163 h 336550"/>
                <a:gd name="connsiteX54" fmla="*/ 160310 w 292270"/>
                <a:gd name="connsiteY54" fmla="*/ 155792 h 336550"/>
                <a:gd name="connsiteX55" fmla="*/ 160310 w 292270"/>
                <a:gd name="connsiteY55" fmla="*/ 132484 h 336550"/>
                <a:gd name="connsiteX56" fmla="*/ 156143 w 292270"/>
                <a:gd name="connsiteY56" fmla="*/ 133855 h 336550"/>
                <a:gd name="connsiteX57" fmla="*/ 156143 w 292270"/>
                <a:gd name="connsiteY57" fmla="*/ 135227 h 336550"/>
                <a:gd name="connsiteX58" fmla="*/ 154754 w 292270"/>
                <a:gd name="connsiteY58" fmla="*/ 133855 h 336550"/>
                <a:gd name="connsiteX59" fmla="*/ 154754 w 292270"/>
                <a:gd name="connsiteY59" fmla="*/ 131113 h 336550"/>
                <a:gd name="connsiteX60" fmla="*/ 154754 w 292270"/>
                <a:gd name="connsiteY60" fmla="*/ 129742 h 336550"/>
                <a:gd name="connsiteX61" fmla="*/ 161699 w 292270"/>
                <a:gd name="connsiteY61" fmla="*/ 127000 h 336550"/>
                <a:gd name="connsiteX62" fmla="*/ 141261 w 292270"/>
                <a:gd name="connsiteY62" fmla="*/ 127000 h 336550"/>
                <a:gd name="connsiteX63" fmla="*/ 151580 w 292270"/>
                <a:gd name="connsiteY63" fmla="*/ 141426 h 336550"/>
                <a:gd name="connsiteX64" fmla="*/ 141261 w 292270"/>
                <a:gd name="connsiteY64" fmla="*/ 157163 h 336550"/>
                <a:gd name="connsiteX65" fmla="*/ 130942 w 292270"/>
                <a:gd name="connsiteY65" fmla="*/ 142737 h 336550"/>
                <a:gd name="connsiteX66" fmla="*/ 141261 w 292270"/>
                <a:gd name="connsiteY66" fmla="*/ 127000 h 336550"/>
                <a:gd name="connsiteX67" fmla="*/ 247736 w 292270"/>
                <a:gd name="connsiteY67" fmla="*/ 80963 h 336550"/>
                <a:gd name="connsiteX68" fmla="*/ 243654 w 292270"/>
                <a:gd name="connsiteY68" fmla="*/ 91970 h 336550"/>
                <a:gd name="connsiteX69" fmla="*/ 247736 w 292270"/>
                <a:gd name="connsiteY69" fmla="*/ 101601 h 336550"/>
                <a:gd name="connsiteX70" fmla="*/ 253179 w 292270"/>
                <a:gd name="connsiteY70" fmla="*/ 90594 h 336550"/>
                <a:gd name="connsiteX71" fmla="*/ 247736 w 292270"/>
                <a:gd name="connsiteY71" fmla="*/ 80963 h 336550"/>
                <a:gd name="connsiteX72" fmla="*/ 205328 w 292270"/>
                <a:gd name="connsiteY72" fmla="*/ 80963 h 336550"/>
                <a:gd name="connsiteX73" fmla="*/ 200792 w 292270"/>
                <a:gd name="connsiteY73" fmla="*/ 91970 h 336550"/>
                <a:gd name="connsiteX74" fmla="*/ 205328 w 292270"/>
                <a:gd name="connsiteY74" fmla="*/ 101601 h 336550"/>
                <a:gd name="connsiteX75" fmla="*/ 208730 w 292270"/>
                <a:gd name="connsiteY75" fmla="*/ 90594 h 336550"/>
                <a:gd name="connsiteX76" fmla="*/ 205328 w 292270"/>
                <a:gd name="connsiteY76" fmla="*/ 80963 h 336550"/>
                <a:gd name="connsiteX77" fmla="*/ 184010 w 292270"/>
                <a:gd name="connsiteY77" fmla="*/ 80963 h 336550"/>
                <a:gd name="connsiteX78" fmla="*/ 178567 w 292270"/>
                <a:gd name="connsiteY78" fmla="*/ 91970 h 336550"/>
                <a:gd name="connsiteX79" fmla="*/ 184010 w 292270"/>
                <a:gd name="connsiteY79" fmla="*/ 101601 h 336550"/>
                <a:gd name="connsiteX80" fmla="*/ 188092 w 292270"/>
                <a:gd name="connsiteY80" fmla="*/ 90594 h 336550"/>
                <a:gd name="connsiteX81" fmla="*/ 184010 w 292270"/>
                <a:gd name="connsiteY81" fmla="*/ 80963 h 336550"/>
                <a:gd name="connsiteX82" fmla="*/ 162011 w 292270"/>
                <a:gd name="connsiteY82" fmla="*/ 80963 h 336550"/>
                <a:gd name="connsiteX83" fmla="*/ 157929 w 292270"/>
                <a:gd name="connsiteY83" fmla="*/ 91970 h 336550"/>
                <a:gd name="connsiteX84" fmla="*/ 162011 w 292270"/>
                <a:gd name="connsiteY84" fmla="*/ 101601 h 336550"/>
                <a:gd name="connsiteX85" fmla="*/ 167454 w 292270"/>
                <a:gd name="connsiteY85" fmla="*/ 90594 h 336550"/>
                <a:gd name="connsiteX86" fmla="*/ 162011 w 292270"/>
                <a:gd name="connsiteY86" fmla="*/ 80963 h 336550"/>
                <a:gd name="connsiteX87" fmla="*/ 76173 w 292270"/>
                <a:gd name="connsiteY87" fmla="*/ 80963 h 336550"/>
                <a:gd name="connsiteX88" fmla="*/ 72204 w 292270"/>
                <a:gd name="connsiteY88" fmla="*/ 91970 h 336550"/>
                <a:gd name="connsiteX89" fmla="*/ 76173 w 292270"/>
                <a:gd name="connsiteY89" fmla="*/ 101601 h 336550"/>
                <a:gd name="connsiteX90" fmla="*/ 80142 w 292270"/>
                <a:gd name="connsiteY90" fmla="*/ 90594 h 336550"/>
                <a:gd name="connsiteX91" fmla="*/ 76173 w 292270"/>
                <a:gd name="connsiteY91" fmla="*/ 80963 h 336550"/>
                <a:gd name="connsiteX92" fmla="*/ 225310 w 292270"/>
                <a:gd name="connsiteY92" fmla="*/ 76200 h 336550"/>
                <a:gd name="connsiteX93" fmla="*/ 226721 w 292270"/>
                <a:gd name="connsiteY93" fmla="*/ 76200 h 336550"/>
                <a:gd name="connsiteX94" fmla="*/ 229543 w 292270"/>
                <a:gd name="connsiteY94" fmla="*/ 76200 h 336550"/>
                <a:gd name="connsiteX95" fmla="*/ 230954 w 292270"/>
                <a:gd name="connsiteY95" fmla="*/ 77511 h 336550"/>
                <a:gd name="connsiteX96" fmla="*/ 230954 w 292270"/>
                <a:gd name="connsiteY96" fmla="*/ 105052 h 336550"/>
                <a:gd name="connsiteX97" fmla="*/ 229543 w 292270"/>
                <a:gd name="connsiteY97" fmla="*/ 106363 h 336550"/>
                <a:gd name="connsiteX98" fmla="*/ 225310 w 292270"/>
                <a:gd name="connsiteY98" fmla="*/ 106363 h 336550"/>
                <a:gd name="connsiteX99" fmla="*/ 225310 w 292270"/>
                <a:gd name="connsiteY99" fmla="*/ 105052 h 336550"/>
                <a:gd name="connsiteX100" fmla="*/ 225310 w 292270"/>
                <a:gd name="connsiteY100" fmla="*/ 82757 h 336550"/>
                <a:gd name="connsiteX101" fmla="*/ 221076 w 292270"/>
                <a:gd name="connsiteY101" fmla="*/ 84069 h 336550"/>
                <a:gd name="connsiteX102" fmla="*/ 219665 w 292270"/>
                <a:gd name="connsiteY102" fmla="*/ 84069 h 336550"/>
                <a:gd name="connsiteX103" fmla="*/ 219665 w 292270"/>
                <a:gd name="connsiteY103" fmla="*/ 81446 h 336550"/>
                <a:gd name="connsiteX104" fmla="*/ 219665 w 292270"/>
                <a:gd name="connsiteY104" fmla="*/ 80134 h 336550"/>
                <a:gd name="connsiteX105" fmla="*/ 225310 w 292270"/>
                <a:gd name="connsiteY105" fmla="*/ 76200 h 336550"/>
                <a:gd name="connsiteX106" fmla="*/ 205555 w 292270"/>
                <a:gd name="connsiteY106" fmla="*/ 76200 h 336550"/>
                <a:gd name="connsiteX107" fmla="*/ 216667 w 292270"/>
                <a:gd name="connsiteY107" fmla="*/ 90626 h 336550"/>
                <a:gd name="connsiteX108" fmla="*/ 205555 w 292270"/>
                <a:gd name="connsiteY108" fmla="*/ 106363 h 336550"/>
                <a:gd name="connsiteX109" fmla="*/ 194442 w 292270"/>
                <a:gd name="connsiteY109" fmla="*/ 91937 h 336550"/>
                <a:gd name="connsiteX110" fmla="*/ 205555 w 292270"/>
                <a:gd name="connsiteY110" fmla="*/ 76200 h 336550"/>
                <a:gd name="connsiteX111" fmla="*/ 183964 w 292270"/>
                <a:gd name="connsiteY111" fmla="*/ 76200 h 336550"/>
                <a:gd name="connsiteX112" fmla="*/ 192854 w 292270"/>
                <a:gd name="connsiteY112" fmla="*/ 90626 h 336550"/>
                <a:gd name="connsiteX113" fmla="*/ 182694 w 292270"/>
                <a:gd name="connsiteY113" fmla="*/ 106363 h 336550"/>
                <a:gd name="connsiteX114" fmla="*/ 173804 w 292270"/>
                <a:gd name="connsiteY114" fmla="*/ 91937 h 336550"/>
                <a:gd name="connsiteX115" fmla="*/ 183964 w 292270"/>
                <a:gd name="connsiteY115" fmla="*/ 76200 h 336550"/>
                <a:gd name="connsiteX116" fmla="*/ 161898 w 292270"/>
                <a:gd name="connsiteY116" fmla="*/ 76200 h 336550"/>
                <a:gd name="connsiteX117" fmla="*/ 172217 w 292270"/>
                <a:gd name="connsiteY117" fmla="*/ 90626 h 336550"/>
                <a:gd name="connsiteX118" fmla="*/ 161898 w 292270"/>
                <a:gd name="connsiteY118" fmla="*/ 106363 h 336550"/>
                <a:gd name="connsiteX119" fmla="*/ 151579 w 292270"/>
                <a:gd name="connsiteY119" fmla="*/ 91937 h 336550"/>
                <a:gd name="connsiteX120" fmla="*/ 161898 w 292270"/>
                <a:gd name="connsiteY120" fmla="*/ 76200 h 336550"/>
                <a:gd name="connsiteX121" fmla="*/ 139584 w 292270"/>
                <a:gd name="connsiteY121" fmla="*/ 76200 h 336550"/>
                <a:gd name="connsiteX122" fmla="*/ 140996 w 292270"/>
                <a:gd name="connsiteY122" fmla="*/ 76200 h 336550"/>
                <a:gd name="connsiteX123" fmla="*/ 143818 w 292270"/>
                <a:gd name="connsiteY123" fmla="*/ 76200 h 336550"/>
                <a:gd name="connsiteX124" fmla="*/ 145229 w 292270"/>
                <a:gd name="connsiteY124" fmla="*/ 77511 h 336550"/>
                <a:gd name="connsiteX125" fmla="*/ 145229 w 292270"/>
                <a:gd name="connsiteY125" fmla="*/ 105052 h 336550"/>
                <a:gd name="connsiteX126" fmla="*/ 143818 w 292270"/>
                <a:gd name="connsiteY126" fmla="*/ 106363 h 336550"/>
                <a:gd name="connsiteX127" fmla="*/ 139584 w 292270"/>
                <a:gd name="connsiteY127" fmla="*/ 106363 h 336550"/>
                <a:gd name="connsiteX128" fmla="*/ 139584 w 292270"/>
                <a:gd name="connsiteY128" fmla="*/ 105052 h 336550"/>
                <a:gd name="connsiteX129" fmla="*/ 139584 w 292270"/>
                <a:gd name="connsiteY129" fmla="*/ 82757 h 336550"/>
                <a:gd name="connsiteX130" fmla="*/ 135351 w 292270"/>
                <a:gd name="connsiteY130" fmla="*/ 84069 h 336550"/>
                <a:gd name="connsiteX131" fmla="*/ 133940 w 292270"/>
                <a:gd name="connsiteY131" fmla="*/ 84069 h 336550"/>
                <a:gd name="connsiteX132" fmla="*/ 132529 w 292270"/>
                <a:gd name="connsiteY132" fmla="*/ 81446 h 336550"/>
                <a:gd name="connsiteX133" fmla="*/ 133940 w 292270"/>
                <a:gd name="connsiteY133" fmla="*/ 80134 h 336550"/>
                <a:gd name="connsiteX134" fmla="*/ 139584 w 292270"/>
                <a:gd name="connsiteY134" fmla="*/ 76200 h 336550"/>
                <a:gd name="connsiteX135" fmla="*/ 118837 w 292270"/>
                <a:gd name="connsiteY135" fmla="*/ 76200 h 336550"/>
                <a:gd name="connsiteX136" fmla="*/ 123005 w 292270"/>
                <a:gd name="connsiteY136" fmla="*/ 76200 h 336550"/>
                <a:gd name="connsiteX137" fmla="*/ 123005 w 292270"/>
                <a:gd name="connsiteY137" fmla="*/ 77511 h 336550"/>
                <a:gd name="connsiteX138" fmla="*/ 123005 w 292270"/>
                <a:gd name="connsiteY138" fmla="*/ 105052 h 336550"/>
                <a:gd name="connsiteX139" fmla="*/ 123005 w 292270"/>
                <a:gd name="connsiteY139" fmla="*/ 106363 h 336550"/>
                <a:gd name="connsiteX140" fmla="*/ 118837 w 292270"/>
                <a:gd name="connsiteY140" fmla="*/ 106363 h 336550"/>
                <a:gd name="connsiteX141" fmla="*/ 117448 w 292270"/>
                <a:gd name="connsiteY141" fmla="*/ 105052 h 336550"/>
                <a:gd name="connsiteX142" fmla="*/ 117448 w 292270"/>
                <a:gd name="connsiteY142" fmla="*/ 82757 h 336550"/>
                <a:gd name="connsiteX143" fmla="*/ 114670 w 292270"/>
                <a:gd name="connsiteY143" fmla="*/ 84069 h 336550"/>
                <a:gd name="connsiteX144" fmla="*/ 113281 w 292270"/>
                <a:gd name="connsiteY144" fmla="*/ 84069 h 336550"/>
                <a:gd name="connsiteX145" fmla="*/ 111892 w 292270"/>
                <a:gd name="connsiteY145" fmla="*/ 81446 h 336550"/>
                <a:gd name="connsiteX146" fmla="*/ 111892 w 292270"/>
                <a:gd name="connsiteY146" fmla="*/ 80134 h 336550"/>
                <a:gd name="connsiteX147" fmla="*/ 118837 w 292270"/>
                <a:gd name="connsiteY147" fmla="*/ 76200 h 336550"/>
                <a:gd name="connsiteX148" fmla="*/ 97207 w 292270"/>
                <a:gd name="connsiteY148" fmla="*/ 76200 h 336550"/>
                <a:gd name="connsiteX149" fmla="*/ 99588 w 292270"/>
                <a:gd name="connsiteY149" fmla="*/ 76200 h 336550"/>
                <a:gd name="connsiteX150" fmla="*/ 100779 w 292270"/>
                <a:gd name="connsiteY150" fmla="*/ 77511 h 336550"/>
                <a:gd name="connsiteX151" fmla="*/ 100779 w 292270"/>
                <a:gd name="connsiteY151" fmla="*/ 105052 h 336550"/>
                <a:gd name="connsiteX152" fmla="*/ 99588 w 292270"/>
                <a:gd name="connsiteY152" fmla="*/ 106363 h 336550"/>
                <a:gd name="connsiteX153" fmla="*/ 97207 w 292270"/>
                <a:gd name="connsiteY153" fmla="*/ 106363 h 336550"/>
                <a:gd name="connsiteX154" fmla="*/ 96016 w 292270"/>
                <a:gd name="connsiteY154" fmla="*/ 105052 h 336550"/>
                <a:gd name="connsiteX155" fmla="*/ 96016 w 292270"/>
                <a:gd name="connsiteY155" fmla="*/ 82757 h 336550"/>
                <a:gd name="connsiteX156" fmla="*/ 92444 w 292270"/>
                <a:gd name="connsiteY156" fmla="*/ 84069 h 336550"/>
                <a:gd name="connsiteX157" fmla="*/ 91254 w 292270"/>
                <a:gd name="connsiteY157" fmla="*/ 84069 h 336550"/>
                <a:gd name="connsiteX158" fmla="*/ 91254 w 292270"/>
                <a:gd name="connsiteY158" fmla="*/ 81446 h 336550"/>
                <a:gd name="connsiteX159" fmla="*/ 91254 w 292270"/>
                <a:gd name="connsiteY159" fmla="*/ 80134 h 336550"/>
                <a:gd name="connsiteX160" fmla="*/ 97207 w 292270"/>
                <a:gd name="connsiteY160" fmla="*/ 76200 h 336550"/>
                <a:gd name="connsiteX161" fmla="*/ 201926 w 292270"/>
                <a:gd name="connsiteY161" fmla="*/ 36513 h 336550"/>
                <a:gd name="connsiteX162" fmla="*/ 200792 w 292270"/>
                <a:gd name="connsiteY162" fmla="*/ 40409 h 336550"/>
                <a:gd name="connsiteX163" fmla="*/ 205328 w 292270"/>
                <a:gd name="connsiteY163" fmla="*/ 50801 h 336550"/>
                <a:gd name="connsiteX164" fmla="*/ 208730 w 292270"/>
                <a:gd name="connsiteY164" fmla="*/ 40409 h 336550"/>
                <a:gd name="connsiteX165" fmla="*/ 208730 w 292270"/>
                <a:gd name="connsiteY165" fmla="*/ 39111 h 336550"/>
                <a:gd name="connsiteX166" fmla="*/ 201926 w 292270"/>
                <a:gd name="connsiteY166" fmla="*/ 36513 h 336550"/>
                <a:gd name="connsiteX167" fmla="*/ 123005 w 292270"/>
                <a:gd name="connsiteY167" fmla="*/ 34925 h 336550"/>
                <a:gd name="connsiteX168" fmla="*/ 116201 w 292270"/>
                <a:gd name="connsiteY168" fmla="*/ 37571 h 336550"/>
                <a:gd name="connsiteX169" fmla="*/ 115067 w 292270"/>
                <a:gd name="connsiteY169" fmla="*/ 38894 h 336550"/>
                <a:gd name="connsiteX170" fmla="*/ 115067 w 292270"/>
                <a:gd name="connsiteY170" fmla="*/ 40216 h 336550"/>
                <a:gd name="connsiteX171" fmla="*/ 119603 w 292270"/>
                <a:gd name="connsiteY171" fmla="*/ 50800 h 336550"/>
                <a:gd name="connsiteX172" fmla="*/ 123005 w 292270"/>
                <a:gd name="connsiteY172" fmla="*/ 40216 h 336550"/>
                <a:gd name="connsiteX173" fmla="*/ 123005 w 292270"/>
                <a:gd name="connsiteY173" fmla="*/ 34925 h 336550"/>
                <a:gd name="connsiteX174" fmla="*/ 162011 w 292270"/>
                <a:gd name="connsiteY174" fmla="*/ 31750 h 336550"/>
                <a:gd name="connsiteX175" fmla="*/ 157929 w 292270"/>
                <a:gd name="connsiteY175" fmla="*/ 40640 h 336550"/>
                <a:gd name="connsiteX176" fmla="*/ 162011 w 292270"/>
                <a:gd name="connsiteY176" fmla="*/ 50800 h 336550"/>
                <a:gd name="connsiteX177" fmla="*/ 167454 w 292270"/>
                <a:gd name="connsiteY177" fmla="*/ 40640 h 336550"/>
                <a:gd name="connsiteX178" fmla="*/ 162011 w 292270"/>
                <a:gd name="connsiteY178" fmla="*/ 31750 h 336550"/>
                <a:gd name="connsiteX179" fmla="*/ 144703 w 292270"/>
                <a:gd name="connsiteY179" fmla="*/ 28575 h 336550"/>
                <a:gd name="connsiteX180" fmla="*/ 144703 w 292270"/>
                <a:gd name="connsiteY180" fmla="*/ 55075 h 336550"/>
                <a:gd name="connsiteX181" fmla="*/ 143389 w 292270"/>
                <a:gd name="connsiteY181" fmla="*/ 55075 h 336550"/>
                <a:gd name="connsiteX182" fmla="*/ 139447 w 292270"/>
                <a:gd name="connsiteY182" fmla="*/ 55075 h 336550"/>
                <a:gd name="connsiteX183" fmla="*/ 139447 w 292270"/>
                <a:gd name="connsiteY183" fmla="*/ 32550 h 336550"/>
                <a:gd name="connsiteX184" fmla="*/ 135504 w 292270"/>
                <a:gd name="connsiteY184" fmla="*/ 33875 h 336550"/>
                <a:gd name="connsiteX185" fmla="*/ 134190 w 292270"/>
                <a:gd name="connsiteY185" fmla="*/ 33875 h 336550"/>
                <a:gd name="connsiteX186" fmla="*/ 132876 w 292270"/>
                <a:gd name="connsiteY186" fmla="*/ 31225 h 336550"/>
                <a:gd name="connsiteX187" fmla="*/ 127619 w 292270"/>
                <a:gd name="connsiteY187" fmla="*/ 32550 h 336550"/>
                <a:gd name="connsiteX188" fmla="*/ 128934 w 292270"/>
                <a:gd name="connsiteY188" fmla="*/ 40500 h 336550"/>
                <a:gd name="connsiteX189" fmla="*/ 118420 w 292270"/>
                <a:gd name="connsiteY189" fmla="*/ 56400 h 336550"/>
                <a:gd name="connsiteX190" fmla="*/ 109221 w 292270"/>
                <a:gd name="connsiteY190" fmla="*/ 41825 h 336550"/>
                <a:gd name="connsiteX191" fmla="*/ 101336 w 292270"/>
                <a:gd name="connsiteY191" fmla="*/ 47125 h 336550"/>
                <a:gd name="connsiteX192" fmla="*/ 101336 w 292270"/>
                <a:gd name="connsiteY192" fmla="*/ 55075 h 336550"/>
                <a:gd name="connsiteX193" fmla="*/ 100022 w 292270"/>
                <a:gd name="connsiteY193" fmla="*/ 55075 h 336550"/>
                <a:gd name="connsiteX194" fmla="*/ 97394 w 292270"/>
                <a:gd name="connsiteY194" fmla="*/ 55075 h 336550"/>
                <a:gd name="connsiteX195" fmla="*/ 96080 w 292270"/>
                <a:gd name="connsiteY195" fmla="*/ 55075 h 336550"/>
                <a:gd name="connsiteX196" fmla="*/ 96080 w 292270"/>
                <a:gd name="connsiteY196" fmla="*/ 49775 h 336550"/>
                <a:gd name="connsiteX197" fmla="*/ 72425 w 292270"/>
                <a:gd name="connsiteY197" fmla="*/ 77600 h 336550"/>
                <a:gd name="connsiteX198" fmla="*/ 76367 w 292270"/>
                <a:gd name="connsiteY198" fmla="*/ 76275 h 336550"/>
                <a:gd name="connsiteX199" fmla="*/ 86880 w 292270"/>
                <a:gd name="connsiteY199" fmla="*/ 90850 h 336550"/>
                <a:gd name="connsiteX200" fmla="*/ 76367 w 292270"/>
                <a:gd name="connsiteY200" fmla="*/ 106750 h 336550"/>
                <a:gd name="connsiteX201" fmla="*/ 67168 w 292270"/>
                <a:gd name="connsiteY201" fmla="*/ 97475 h 336550"/>
                <a:gd name="connsiteX202" fmla="*/ 75053 w 292270"/>
                <a:gd name="connsiteY202" fmla="*/ 127950 h 336550"/>
                <a:gd name="connsiteX203" fmla="*/ 76367 w 292270"/>
                <a:gd name="connsiteY203" fmla="*/ 127950 h 336550"/>
                <a:gd name="connsiteX204" fmla="*/ 78995 w 292270"/>
                <a:gd name="connsiteY204" fmla="*/ 127950 h 336550"/>
                <a:gd name="connsiteX205" fmla="*/ 80310 w 292270"/>
                <a:gd name="connsiteY205" fmla="*/ 127950 h 336550"/>
                <a:gd name="connsiteX206" fmla="*/ 80310 w 292270"/>
                <a:gd name="connsiteY206" fmla="*/ 133250 h 336550"/>
                <a:gd name="connsiteX207" fmla="*/ 88195 w 292270"/>
                <a:gd name="connsiteY207" fmla="*/ 135900 h 336550"/>
                <a:gd name="connsiteX208" fmla="*/ 97394 w 292270"/>
                <a:gd name="connsiteY208" fmla="*/ 126625 h 336550"/>
                <a:gd name="connsiteX209" fmla="*/ 107907 w 292270"/>
                <a:gd name="connsiteY209" fmla="*/ 135900 h 336550"/>
                <a:gd name="connsiteX210" fmla="*/ 114478 w 292270"/>
                <a:gd name="connsiteY210" fmla="*/ 145175 h 336550"/>
                <a:gd name="connsiteX211" fmla="*/ 117106 w 292270"/>
                <a:gd name="connsiteY211" fmla="*/ 151800 h 336550"/>
                <a:gd name="connsiteX212" fmla="*/ 117106 w 292270"/>
                <a:gd name="connsiteY212" fmla="*/ 133250 h 336550"/>
                <a:gd name="connsiteX213" fmla="*/ 114478 w 292270"/>
                <a:gd name="connsiteY213" fmla="*/ 134575 h 336550"/>
                <a:gd name="connsiteX214" fmla="*/ 113164 w 292270"/>
                <a:gd name="connsiteY214" fmla="*/ 135900 h 336550"/>
                <a:gd name="connsiteX215" fmla="*/ 113164 w 292270"/>
                <a:gd name="connsiteY215" fmla="*/ 134575 h 336550"/>
                <a:gd name="connsiteX216" fmla="*/ 111849 w 292270"/>
                <a:gd name="connsiteY216" fmla="*/ 131925 h 336550"/>
                <a:gd name="connsiteX217" fmla="*/ 111849 w 292270"/>
                <a:gd name="connsiteY217" fmla="*/ 130600 h 336550"/>
                <a:gd name="connsiteX218" fmla="*/ 118420 w 292270"/>
                <a:gd name="connsiteY218" fmla="*/ 127950 h 336550"/>
                <a:gd name="connsiteX219" fmla="*/ 122363 w 292270"/>
                <a:gd name="connsiteY219" fmla="*/ 127950 h 336550"/>
                <a:gd name="connsiteX220" fmla="*/ 122363 w 292270"/>
                <a:gd name="connsiteY220" fmla="*/ 155775 h 336550"/>
                <a:gd name="connsiteX221" fmla="*/ 122363 w 292270"/>
                <a:gd name="connsiteY221" fmla="*/ 157100 h 336550"/>
                <a:gd name="connsiteX222" fmla="*/ 121049 w 292270"/>
                <a:gd name="connsiteY222" fmla="*/ 157100 h 336550"/>
                <a:gd name="connsiteX223" fmla="*/ 135504 w 292270"/>
                <a:gd name="connsiteY223" fmla="*/ 162400 h 336550"/>
                <a:gd name="connsiteX224" fmla="*/ 161787 w 292270"/>
                <a:gd name="connsiteY224" fmla="*/ 159750 h 336550"/>
                <a:gd name="connsiteX225" fmla="*/ 181500 w 292270"/>
                <a:gd name="connsiteY225" fmla="*/ 191550 h 336550"/>
                <a:gd name="connsiteX226" fmla="*/ 181500 w 292270"/>
                <a:gd name="connsiteY226" fmla="*/ 183600 h 336550"/>
                <a:gd name="connsiteX227" fmla="*/ 178872 w 292270"/>
                <a:gd name="connsiteY227" fmla="*/ 186250 h 336550"/>
                <a:gd name="connsiteX228" fmla="*/ 177557 w 292270"/>
                <a:gd name="connsiteY228" fmla="*/ 186250 h 336550"/>
                <a:gd name="connsiteX229" fmla="*/ 176243 w 292270"/>
                <a:gd name="connsiteY229" fmla="*/ 184925 h 336550"/>
                <a:gd name="connsiteX230" fmla="*/ 176243 w 292270"/>
                <a:gd name="connsiteY230" fmla="*/ 182275 h 336550"/>
                <a:gd name="connsiteX231" fmla="*/ 176243 w 292270"/>
                <a:gd name="connsiteY231" fmla="*/ 180950 h 336550"/>
                <a:gd name="connsiteX232" fmla="*/ 182814 w 292270"/>
                <a:gd name="connsiteY232" fmla="*/ 178300 h 336550"/>
                <a:gd name="connsiteX233" fmla="*/ 186756 w 292270"/>
                <a:gd name="connsiteY233" fmla="*/ 178300 h 336550"/>
                <a:gd name="connsiteX234" fmla="*/ 186756 w 292270"/>
                <a:gd name="connsiteY234" fmla="*/ 194200 h 336550"/>
                <a:gd name="connsiteX235" fmla="*/ 199898 w 292270"/>
                <a:gd name="connsiteY235" fmla="*/ 186250 h 336550"/>
                <a:gd name="connsiteX236" fmla="*/ 198584 w 292270"/>
                <a:gd name="connsiteY236" fmla="*/ 186250 h 336550"/>
                <a:gd name="connsiteX237" fmla="*/ 198584 w 292270"/>
                <a:gd name="connsiteY237" fmla="*/ 184925 h 336550"/>
                <a:gd name="connsiteX238" fmla="*/ 197270 w 292270"/>
                <a:gd name="connsiteY238" fmla="*/ 182275 h 336550"/>
                <a:gd name="connsiteX239" fmla="*/ 198584 w 292270"/>
                <a:gd name="connsiteY239" fmla="*/ 180950 h 336550"/>
                <a:gd name="connsiteX240" fmla="*/ 199898 w 292270"/>
                <a:gd name="connsiteY240" fmla="*/ 180950 h 336550"/>
                <a:gd name="connsiteX241" fmla="*/ 199898 w 292270"/>
                <a:gd name="connsiteY241" fmla="*/ 166375 h 336550"/>
                <a:gd name="connsiteX242" fmla="*/ 234066 w 292270"/>
                <a:gd name="connsiteY242" fmla="*/ 161075 h 336550"/>
                <a:gd name="connsiteX243" fmla="*/ 241951 w 292270"/>
                <a:gd name="connsiteY243" fmla="*/ 146500 h 336550"/>
                <a:gd name="connsiteX244" fmla="*/ 245894 w 292270"/>
                <a:gd name="connsiteY244" fmla="*/ 143850 h 336550"/>
                <a:gd name="connsiteX245" fmla="*/ 245894 w 292270"/>
                <a:gd name="connsiteY245" fmla="*/ 133250 h 336550"/>
                <a:gd name="connsiteX246" fmla="*/ 241951 w 292270"/>
                <a:gd name="connsiteY246" fmla="*/ 134575 h 336550"/>
                <a:gd name="connsiteX247" fmla="*/ 241951 w 292270"/>
                <a:gd name="connsiteY247" fmla="*/ 135900 h 336550"/>
                <a:gd name="connsiteX248" fmla="*/ 240637 w 292270"/>
                <a:gd name="connsiteY248" fmla="*/ 134575 h 336550"/>
                <a:gd name="connsiteX249" fmla="*/ 240637 w 292270"/>
                <a:gd name="connsiteY249" fmla="*/ 131925 h 336550"/>
                <a:gd name="connsiteX250" fmla="*/ 240637 w 292270"/>
                <a:gd name="connsiteY250" fmla="*/ 130600 h 336550"/>
                <a:gd name="connsiteX251" fmla="*/ 247208 w 292270"/>
                <a:gd name="connsiteY251" fmla="*/ 127950 h 336550"/>
                <a:gd name="connsiteX252" fmla="*/ 249836 w 292270"/>
                <a:gd name="connsiteY252" fmla="*/ 127950 h 336550"/>
                <a:gd name="connsiteX253" fmla="*/ 251151 w 292270"/>
                <a:gd name="connsiteY253" fmla="*/ 127950 h 336550"/>
                <a:gd name="connsiteX254" fmla="*/ 251151 w 292270"/>
                <a:gd name="connsiteY254" fmla="*/ 143850 h 336550"/>
                <a:gd name="connsiteX255" fmla="*/ 252465 w 292270"/>
                <a:gd name="connsiteY255" fmla="*/ 143850 h 336550"/>
                <a:gd name="connsiteX256" fmla="*/ 257721 w 292270"/>
                <a:gd name="connsiteY256" fmla="*/ 94825 h 336550"/>
                <a:gd name="connsiteX257" fmla="*/ 247208 w 292270"/>
                <a:gd name="connsiteY257" fmla="*/ 106750 h 336550"/>
                <a:gd name="connsiteX258" fmla="*/ 238009 w 292270"/>
                <a:gd name="connsiteY258" fmla="*/ 92175 h 336550"/>
                <a:gd name="connsiteX259" fmla="*/ 248522 w 292270"/>
                <a:gd name="connsiteY259" fmla="*/ 76275 h 336550"/>
                <a:gd name="connsiteX260" fmla="*/ 249836 w 292270"/>
                <a:gd name="connsiteY260" fmla="*/ 76275 h 336550"/>
                <a:gd name="connsiteX261" fmla="*/ 230124 w 292270"/>
                <a:gd name="connsiteY261" fmla="*/ 52425 h 336550"/>
                <a:gd name="connsiteX262" fmla="*/ 230124 w 292270"/>
                <a:gd name="connsiteY262" fmla="*/ 55075 h 336550"/>
                <a:gd name="connsiteX263" fmla="*/ 228810 w 292270"/>
                <a:gd name="connsiteY263" fmla="*/ 55075 h 336550"/>
                <a:gd name="connsiteX264" fmla="*/ 224867 w 292270"/>
                <a:gd name="connsiteY264" fmla="*/ 55075 h 336550"/>
                <a:gd name="connsiteX265" fmla="*/ 224867 w 292270"/>
                <a:gd name="connsiteY265" fmla="*/ 48450 h 336550"/>
                <a:gd name="connsiteX266" fmla="*/ 215668 w 292270"/>
                <a:gd name="connsiteY266" fmla="*/ 43150 h 336550"/>
                <a:gd name="connsiteX267" fmla="*/ 205155 w 292270"/>
                <a:gd name="connsiteY267" fmla="*/ 56400 h 336550"/>
                <a:gd name="connsiteX268" fmla="*/ 194641 w 292270"/>
                <a:gd name="connsiteY268" fmla="*/ 40500 h 336550"/>
                <a:gd name="connsiteX269" fmla="*/ 195956 w 292270"/>
                <a:gd name="connsiteY269" fmla="*/ 33875 h 336550"/>
                <a:gd name="connsiteX270" fmla="*/ 186756 w 292270"/>
                <a:gd name="connsiteY270" fmla="*/ 31225 h 336550"/>
                <a:gd name="connsiteX271" fmla="*/ 186756 w 292270"/>
                <a:gd name="connsiteY271" fmla="*/ 55075 h 336550"/>
                <a:gd name="connsiteX272" fmla="*/ 182814 w 292270"/>
                <a:gd name="connsiteY272" fmla="*/ 55075 h 336550"/>
                <a:gd name="connsiteX273" fmla="*/ 181500 w 292270"/>
                <a:gd name="connsiteY273" fmla="*/ 55075 h 336550"/>
                <a:gd name="connsiteX274" fmla="*/ 181500 w 292270"/>
                <a:gd name="connsiteY274" fmla="*/ 32550 h 336550"/>
                <a:gd name="connsiteX275" fmla="*/ 178872 w 292270"/>
                <a:gd name="connsiteY275" fmla="*/ 33875 h 336550"/>
                <a:gd name="connsiteX276" fmla="*/ 177557 w 292270"/>
                <a:gd name="connsiteY276" fmla="*/ 33875 h 336550"/>
                <a:gd name="connsiteX277" fmla="*/ 176243 w 292270"/>
                <a:gd name="connsiteY277" fmla="*/ 33875 h 336550"/>
                <a:gd name="connsiteX278" fmla="*/ 176243 w 292270"/>
                <a:gd name="connsiteY278" fmla="*/ 31225 h 336550"/>
                <a:gd name="connsiteX279" fmla="*/ 176243 w 292270"/>
                <a:gd name="connsiteY279" fmla="*/ 29900 h 336550"/>
                <a:gd name="connsiteX280" fmla="*/ 177557 w 292270"/>
                <a:gd name="connsiteY280" fmla="*/ 29900 h 336550"/>
                <a:gd name="connsiteX281" fmla="*/ 168358 w 292270"/>
                <a:gd name="connsiteY281" fmla="*/ 28575 h 336550"/>
                <a:gd name="connsiteX282" fmla="*/ 172301 w 292270"/>
                <a:gd name="connsiteY282" fmla="*/ 40500 h 336550"/>
                <a:gd name="connsiteX283" fmla="*/ 161787 w 292270"/>
                <a:gd name="connsiteY283" fmla="*/ 56400 h 336550"/>
                <a:gd name="connsiteX284" fmla="*/ 151274 w 292270"/>
                <a:gd name="connsiteY284" fmla="*/ 40500 h 336550"/>
                <a:gd name="connsiteX285" fmla="*/ 156531 w 292270"/>
                <a:gd name="connsiteY285" fmla="*/ 28575 h 336550"/>
                <a:gd name="connsiteX286" fmla="*/ 144703 w 292270"/>
                <a:gd name="connsiteY286" fmla="*/ 28575 h 336550"/>
                <a:gd name="connsiteX287" fmla="*/ 164533 w 292270"/>
                <a:gd name="connsiteY287" fmla="*/ 0 h 336550"/>
                <a:gd name="connsiteX288" fmla="*/ 266895 w 292270"/>
                <a:gd name="connsiteY288" fmla="*/ 48642 h 336550"/>
                <a:gd name="connsiteX289" fmla="*/ 291829 w 292270"/>
                <a:gd name="connsiteY289" fmla="*/ 130150 h 336550"/>
                <a:gd name="connsiteX290" fmla="*/ 269520 w 292270"/>
                <a:gd name="connsiteY290" fmla="*/ 206400 h 336550"/>
                <a:gd name="connsiteX291" fmla="*/ 257709 w 292270"/>
                <a:gd name="connsiteY291" fmla="*/ 324718 h 336550"/>
                <a:gd name="connsiteX292" fmla="*/ 256396 w 292270"/>
                <a:gd name="connsiteY292" fmla="*/ 332606 h 336550"/>
                <a:gd name="connsiteX293" fmla="*/ 249835 w 292270"/>
                <a:gd name="connsiteY293" fmla="*/ 336550 h 336550"/>
                <a:gd name="connsiteX294" fmla="*/ 105478 w 292270"/>
                <a:gd name="connsiteY294" fmla="*/ 336550 h 336550"/>
                <a:gd name="connsiteX295" fmla="*/ 97604 w 292270"/>
                <a:gd name="connsiteY295" fmla="*/ 331292 h 336550"/>
                <a:gd name="connsiteX296" fmla="*/ 96292 w 292270"/>
                <a:gd name="connsiteY296" fmla="*/ 315516 h 336550"/>
                <a:gd name="connsiteX297" fmla="*/ 96292 w 292270"/>
                <a:gd name="connsiteY297" fmla="*/ 312887 h 336550"/>
                <a:gd name="connsiteX298" fmla="*/ 71357 w 292270"/>
                <a:gd name="connsiteY298" fmla="*/ 294481 h 336550"/>
                <a:gd name="connsiteX299" fmla="*/ 31987 w 292270"/>
                <a:gd name="connsiteY299" fmla="*/ 278706 h 336550"/>
                <a:gd name="connsiteX300" fmla="*/ 25426 w 292270"/>
                <a:gd name="connsiteY300" fmla="*/ 236637 h 336550"/>
                <a:gd name="connsiteX301" fmla="*/ 21489 w 292270"/>
                <a:gd name="connsiteY301" fmla="*/ 209029 h 336550"/>
                <a:gd name="connsiteX302" fmla="*/ 16239 w 292270"/>
                <a:gd name="connsiteY302" fmla="*/ 205085 h 336550"/>
                <a:gd name="connsiteX303" fmla="*/ 491 w 292270"/>
                <a:gd name="connsiteY303" fmla="*/ 191939 h 336550"/>
                <a:gd name="connsiteX304" fmla="*/ 4428 w 292270"/>
                <a:gd name="connsiteY304" fmla="*/ 177478 h 336550"/>
                <a:gd name="connsiteX305" fmla="*/ 24113 w 292270"/>
                <a:gd name="connsiteY305" fmla="*/ 126206 h 336550"/>
                <a:gd name="connsiteX306" fmla="*/ 29363 w 292270"/>
                <a:gd name="connsiteY306" fmla="*/ 97284 h 336550"/>
                <a:gd name="connsiteX307" fmla="*/ 81856 w 292270"/>
                <a:gd name="connsiteY307" fmla="*/ 26293 h 336550"/>
                <a:gd name="connsiteX308" fmla="*/ 164533 w 292270"/>
                <a:gd name="connsiteY308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</a:cxnLst>
              <a:rect l="l" t="t" r="r" b="b"/>
              <a:pathLst>
                <a:path w="292270" h="336550">
                  <a:moveTo>
                    <a:pt x="184010" y="131763"/>
                  </a:moveTo>
                  <a:cubicBezTo>
                    <a:pt x="179928" y="131763"/>
                    <a:pt x="178567" y="135573"/>
                    <a:pt x="178567" y="141923"/>
                  </a:cubicBezTo>
                  <a:cubicBezTo>
                    <a:pt x="178567" y="147003"/>
                    <a:pt x="179928" y="150813"/>
                    <a:pt x="184010" y="150813"/>
                  </a:cubicBezTo>
                  <a:cubicBezTo>
                    <a:pt x="188092" y="150813"/>
                    <a:pt x="188092" y="144463"/>
                    <a:pt x="188092" y="141923"/>
                  </a:cubicBezTo>
                  <a:cubicBezTo>
                    <a:pt x="188092" y="138113"/>
                    <a:pt x="188092" y="131763"/>
                    <a:pt x="184010" y="131763"/>
                  </a:cubicBezTo>
                  <a:close/>
                  <a:moveTo>
                    <a:pt x="141147" y="131763"/>
                  </a:moveTo>
                  <a:cubicBezTo>
                    <a:pt x="138425" y="131763"/>
                    <a:pt x="135704" y="135573"/>
                    <a:pt x="135704" y="141923"/>
                  </a:cubicBezTo>
                  <a:cubicBezTo>
                    <a:pt x="135704" y="147003"/>
                    <a:pt x="138425" y="150813"/>
                    <a:pt x="141147" y="150813"/>
                  </a:cubicBezTo>
                  <a:cubicBezTo>
                    <a:pt x="145229" y="150813"/>
                    <a:pt x="145229" y="144463"/>
                    <a:pt x="145229" y="141923"/>
                  </a:cubicBezTo>
                  <a:cubicBezTo>
                    <a:pt x="145229" y="138113"/>
                    <a:pt x="145229" y="131763"/>
                    <a:pt x="141147" y="131763"/>
                  </a:cubicBezTo>
                  <a:close/>
                  <a:moveTo>
                    <a:pt x="96811" y="131763"/>
                  </a:moveTo>
                  <a:cubicBezTo>
                    <a:pt x="95488" y="131763"/>
                    <a:pt x="94165" y="132822"/>
                    <a:pt x="92842" y="134938"/>
                  </a:cubicBezTo>
                  <a:cubicBezTo>
                    <a:pt x="95488" y="134938"/>
                    <a:pt x="98134" y="134938"/>
                    <a:pt x="100780" y="134938"/>
                  </a:cubicBezTo>
                  <a:cubicBezTo>
                    <a:pt x="100780" y="132822"/>
                    <a:pt x="99457" y="131763"/>
                    <a:pt x="96811" y="131763"/>
                  </a:cubicBezTo>
                  <a:close/>
                  <a:moveTo>
                    <a:pt x="225310" y="127000"/>
                  </a:moveTo>
                  <a:cubicBezTo>
                    <a:pt x="226721" y="127000"/>
                    <a:pt x="226721" y="127000"/>
                    <a:pt x="226721" y="127000"/>
                  </a:cubicBezTo>
                  <a:cubicBezTo>
                    <a:pt x="226721" y="127000"/>
                    <a:pt x="226721" y="127000"/>
                    <a:pt x="229543" y="127000"/>
                  </a:cubicBezTo>
                  <a:cubicBezTo>
                    <a:pt x="230954" y="127000"/>
                    <a:pt x="230954" y="127000"/>
                    <a:pt x="230954" y="127000"/>
                  </a:cubicBezTo>
                  <a:cubicBezTo>
                    <a:pt x="230954" y="127000"/>
                    <a:pt x="230954" y="127000"/>
                    <a:pt x="230954" y="155792"/>
                  </a:cubicBezTo>
                  <a:cubicBezTo>
                    <a:pt x="230954" y="155792"/>
                    <a:pt x="230954" y="157163"/>
                    <a:pt x="229543" y="157163"/>
                  </a:cubicBezTo>
                  <a:cubicBezTo>
                    <a:pt x="229543" y="157163"/>
                    <a:pt x="229543" y="157163"/>
                    <a:pt x="225310" y="157163"/>
                  </a:cubicBezTo>
                  <a:cubicBezTo>
                    <a:pt x="225310" y="157163"/>
                    <a:pt x="225310" y="155792"/>
                    <a:pt x="225310" y="155792"/>
                  </a:cubicBezTo>
                  <a:cubicBezTo>
                    <a:pt x="225310" y="155792"/>
                    <a:pt x="225310" y="155792"/>
                    <a:pt x="225310" y="132484"/>
                  </a:cubicBezTo>
                  <a:cubicBezTo>
                    <a:pt x="225310" y="132484"/>
                    <a:pt x="225310" y="132484"/>
                    <a:pt x="221076" y="133855"/>
                  </a:cubicBezTo>
                  <a:cubicBezTo>
                    <a:pt x="221076" y="135227"/>
                    <a:pt x="221076" y="135227"/>
                    <a:pt x="221076" y="135227"/>
                  </a:cubicBezTo>
                  <a:cubicBezTo>
                    <a:pt x="219665" y="133855"/>
                    <a:pt x="219665" y="133855"/>
                    <a:pt x="219665" y="133855"/>
                  </a:cubicBezTo>
                  <a:cubicBezTo>
                    <a:pt x="219665" y="133855"/>
                    <a:pt x="219665" y="133855"/>
                    <a:pt x="219665" y="131113"/>
                  </a:cubicBezTo>
                  <a:cubicBezTo>
                    <a:pt x="218254" y="131113"/>
                    <a:pt x="219665" y="129742"/>
                    <a:pt x="219665" y="129742"/>
                  </a:cubicBezTo>
                  <a:cubicBezTo>
                    <a:pt x="219665" y="129742"/>
                    <a:pt x="219665" y="129742"/>
                    <a:pt x="225310" y="127000"/>
                  </a:cubicBezTo>
                  <a:close/>
                  <a:moveTo>
                    <a:pt x="203791" y="127000"/>
                  </a:moveTo>
                  <a:cubicBezTo>
                    <a:pt x="203791" y="127000"/>
                    <a:pt x="203791" y="127000"/>
                    <a:pt x="207495" y="127000"/>
                  </a:cubicBezTo>
                  <a:cubicBezTo>
                    <a:pt x="207495" y="127000"/>
                    <a:pt x="208730" y="127000"/>
                    <a:pt x="208730" y="127000"/>
                  </a:cubicBezTo>
                  <a:cubicBezTo>
                    <a:pt x="208730" y="127000"/>
                    <a:pt x="208730" y="127000"/>
                    <a:pt x="208730" y="155792"/>
                  </a:cubicBezTo>
                  <a:cubicBezTo>
                    <a:pt x="208730" y="155792"/>
                    <a:pt x="207495" y="157163"/>
                    <a:pt x="207495" y="157163"/>
                  </a:cubicBezTo>
                  <a:cubicBezTo>
                    <a:pt x="207495" y="157163"/>
                    <a:pt x="207495" y="157163"/>
                    <a:pt x="203791" y="157163"/>
                  </a:cubicBezTo>
                  <a:cubicBezTo>
                    <a:pt x="203791" y="157163"/>
                    <a:pt x="202556" y="155792"/>
                    <a:pt x="202556" y="155792"/>
                  </a:cubicBezTo>
                  <a:cubicBezTo>
                    <a:pt x="202556" y="155792"/>
                    <a:pt x="202556" y="155792"/>
                    <a:pt x="202556" y="132484"/>
                  </a:cubicBezTo>
                  <a:cubicBezTo>
                    <a:pt x="202556" y="132484"/>
                    <a:pt x="202556" y="132484"/>
                    <a:pt x="200086" y="133855"/>
                  </a:cubicBezTo>
                  <a:cubicBezTo>
                    <a:pt x="200086" y="135227"/>
                    <a:pt x="198852" y="135227"/>
                    <a:pt x="198852" y="135227"/>
                  </a:cubicBezTo>
                  <a:cubicBezTo>
                    <a:pt x="198852" y="133855"/>
                    <a:pt x="198852" y="133855"/>
                    <a:pt x="198852" y="133855"/>
                  </a:cubicBezTo>
                  <a:cubicBezTo>
                    <a:pt x="198852" y="133855"/>
                    <a:pt x="198852" y="133855"/>
                    <a:pt x="197617" y="131113"/>
                  </a:cubicBezTo>
                  <a:cubicBezTo>
                    <a:pt x="197617" y="131113"/>
                    <a:pt x="197617" y="129742"/>
                    <a:pt x="198852" y="129742"/>
                  </a:cubicBezTo>
                  <a:cubicBezTo>
                    <a:pt x="198852" y="129742"/>
                    <a:pt x="198852" y="129742"/>
                    <a:pt x="203791" y="127000"/>
                  </a:cubicBezTo>
                  <a:close/>
                  <a:moveTo>
                    <a:pt x="183964" y="127000"/>
                  </a:moveTo>
                  <a:cubicBezTo>
                    <a:pt x="189044" y="127000"/>
                    <a:pt x="192854" y="132246"/>
                    <a:pt x="192854" y="141426"/>
                  </a:cubicBezTo>
                  <a:cubicBezTo>
                    <a:pt x="192854" y="151918"/>
                    <a:pt x="189044" y="157163"/>
                    <a:pt x="182694" y="157163"/>
                  </a:cubicBezTo>
                  <a:cubicBezTo>
                    <a:pt x="177614" y="157163"/>
                    <a:pt x="173804" y="151918"/>
                    <a:pt x="173804" y="142737"/>
                  </a:cubicBezTo>
                  <a:cubicBezTo>
                    <a:pt x="173804" y="133557"/>
                    <a:pt x="177614" y="127000"/>
                    <a:pt x="183964" y="127000"/>
                  </a:cubicBezTo>
                  <a:close/>
                  <a:moveTo>
                    <a:pt x="161699" y="127000"/>
                  </a:moveTo>
                  <a:cubicBezTo>
                    <a:pt x="161699" y="127000"/>
                    <a:pt x="161699" y="127000"/>
                    <a:pt x="164478" y="127000"/>
                  </a:cubicBezTo>
                  <a:cubicBezTo>
                    <a:pt x="165867" y="127000"/>
                    <a:pt x="165867" y="127000"/>
                    <a:pt x="165867" y="127000"/>
                  </a:cubicBezTo>
                  <a:cubicBezTo>
                    <a:pt x="165867" y="127000"/>
                    <a:pt x="165867" y="127000"/>
                    <a:pt x="165867" y="155792"/>
                  </a:cubicBezTo>
                  <a:cubicBezTo>
                    <a:pt x="165867" y="155792"/>
                    <a:pt x="165867" y="157163"/>
                    <a:pt x="164478" y="157163"/>
                  </a:cubicBezTo>
                  <a:cubicBezTo>
                    <a:pt x="164478" y="157163"/>
                    <a:pt x="164478" y="157163"/>
                    <a:pt x="161699" y="157163"/>
                  </a:cubicBezTo>
                  <a:cubicBezTo>
                    <a:pt x="160310" y="157163"/>
                    <a:pt x="160310" y="155792"/>
                    <a:pt x="160310" y="155792"/>
                  </a:cubicBezTo>
                  <a:cubicBezTo>
                    <a:pt x="160310" y="155792"/>
                    <a:pt x="160310" y="155792"/>
                    <a:pt x="160310" y="132484"/>
                  </a:cubicBezTo>
                  <a:cubicBezTo>
                    <a:pt x="160310" y="132484"/>
                    <a:pt x="160310" y="132484"/>
                    <a:pt x="156143" y="133855"/>
                  </a:cubicBezTo>
                  <a:cubicBezTo>
                    <a:pt x="156143" y="135227"/>
                    <a:pt x="156143" y="135227"/>
                    <a:pt x="156143" y="135227"/>
                  </a:cubicBezTo>
                  <a:cubicBezTo>
                    <a:pt x="154754" y="133855"/>
                    <a:pt x="154754" y="133855"/>
                    <a:pt x="154754" y="133855"/>
                  </a:cubicBezTo>
                  <a:cubicBezTo>
                    <a:pt x="154754" y="133855"/>
                    <a:pt x="154754" y="133855"/>
                    <a:pt x="154754" y="131113"/>
                  </a:cubicBezTo>
                  <a:cubicBezTo>
                    <a:pt x="154754" y="131113"/>
                    <a:pt x="154754" y="129742"/>
                    <a:pt x="154754" y="129742"/>
                  </a:cubicBezTo>
                  <a:cubicBezTo>
                    <a:pt x="154754" y="129742"/>
                    <a:pt x="154754" y="129742"/>
                    <a:pt x="161699" y="127000"/>
                  </a:cubicBezTo>
                  <a:close/>
                  <a:moveTo>
                    <a:pt x="141261" y="127000"/>
                  </a:moveTo>
                  <a:cubicBezTo>
                    <a:pt x="147710" y="127000"/>
                    <a:pt x="151580" y="132246"/>
                    <a:pt x="151580" y="141426"/>
                  </a:cubicBezTo>
                  <a:cubicBezTo>
                    <a:pt x="151580" y="151918"/>
                    <a:pt x="147710" y="157163"/>
                    <a:pt x="141261" y="157163"/>
                  </a:cubicBezTo>
                  <a:cubicBezTo>
                    <a:pt x="134811" y="157163"/>
                    <a:pt x="130942" y="151918"/>
                    <a:pt x="130942" y="142737"/>
                  </a:cubicBezTo>
                  <a:cubicBezTo>
                    <a:pt x="130942" y="133557"/>
                    <a:pt x="134811" y="127000"/>
                    <a:pt x="141261" y="127000"/>
                  </a:cubicBezTo>
                  <a:close/>
                  <a:moveTo>
                    <a:pt x="247736" y="80963"/>
                  </a:moveTo>
                  <a:cubicBezTo>
                    <a:pt x="245015" y="80963"/>
                    <a:pt x="243654" y="85091"/>
                    <a:pt x="243654" y="91970"/>
                  </a:cubicBezTo>
                  <a:cubicBezTo>
                    <a:pt x="243654" y="97474"/>
                    <a:pt x="245015" y="101601"/>
                    <a:pt x="247736" y="101601"/>
                  </a:cubicBezTo>
                  <a:cubicBezTo>
                    <a:pt x="251818" y="101601"/>
                    <a:pt x="253179" y="94722"/>
                    <a:pt x="253179" y="90594"/>
                  </a:cubicBezTo>
                  <a:cubicBezTo>
                    <a:pt x="253179" y="87843"/>
                    <a:pt x="251818" y="80963"/>
                    <a:pt x="247736" y="80963"/>
                  </a:cubicBezTo>
                  <a:close/>
                  <a:moveTo>
                    <a:pt x="205328" y="80963"/>
                  </a:moveTo>
                  <a:cubicBezTo>
                    <a:pt x="203060" y="80963"/>
                    <a:pt x="200792" y="85091"/>
                    <a:pt x="200792" y="91970"/>
                  </a:cubicBezTo>
                  <a:cubicBezTo>
                    <a:pt x="200792" y="97474"/>
                    <a:pt x="203060" y="101601"/>
                    <a:pt x="205328" y="101601"/>
                  </a:cubicBezTo>
                  <a:cubicBezTo>
                    <a:pt x="208730" y="101601"/>
                    <a:pt x="208730" y="94722"/>
                    <a:pt x="208730" y="90594"/>
                  </a:cubicBezTo>
                  <a:cubicBezTo>
                    <a:pt x="208730" y="87843"/>
                    <a:pt x="208730" y="80963"/>
                    <a:pt x="205328" y="80963"/>
                  </a:cubicBezTo>
                  <a:close/>
                  <a:moveTo>
                    <a:pt x="184010" y="80963"/>
                  </a:moveTo>
                  <a:cubicBezTo>
                    <a:pt x="179928" y="80963"/>
                    <a:pt x="178567" y="85091"/>
                    <a:pt x="178567" y="91970"/>
                  </a:cubicBezTo>
                  <a:cubicBezTo>
                    <a:pt x="178567" y="97474"/>
                    <a:pt x="179928" y="101601"/>
                    <a:pt x="184010" y="101601"/>
                  </a:cubicBezTo>
                  <a:cubicBezTo>
                    <a:pt x="188092" y="101601"/>
                    <a:pt x="188092" y="94722"/>
                    <a:pt x="188092" y="90594"/>
                  </a:cubicBezTo>
                  <a:cubicBezTo>
                    <a:pt x="188092" y="87843"/>
                    <a:pt x="188092" y="80963"/>
                    <a:pt x="184010" y="80963"/>
                  </a:cubicBezTo>
                  <a:close/>
                  <a:moveTo>
                    <a:pt x="162011" y="80963"/>
                  </a:moveTo>
                  <a:cubicBezTo>
                    <a:pt x="159290" y="80963"/>
                    <a:pt x="157929" y="85091"/>
                    <a:pt x="157929" y="91970"/>
                  </a:cubicBezTo>
                  <a:cubicBezTo>
                    <a:pt x="157929" y="97474"/>
                    <a:pt x="159290" y="101601"/>
                    <a:pt x="162011" y="101601"/>
                  </a:cubicBezTo>
                  <a:cubicBezTo>
                    <a:pt x="166093" y="101601"/>
                    <a:pt x="167454" y="94722"/>
                    <a:pt x="167454" y="90594"/>
                  </a:cubicBezTo>
                  <a:cubicBezTo>
                    <a:pt x="167454" y="87843"/>
                    <a:pt x="166093" y="80963"/>
                    <a:pt x="162011" y="80963"/>
                  </a:cubicBezTo>
                  <a:close/>
                  <a:moveTo>
                    <a:pt x="76173" y="80963"/>
                  </a:moveTo>
                  <a:cubicBezTo>
                    <a:pt x="73527" y="80963"/>
                    <a:pt x="72204" y="85091"/>
                    <a:pt x="72204" y="91970"/>
                  </a:cubicBezTo>
                  <a:cubicBezTo>
                    <a:pt x="72204" y="97474"/>
                    <a:pt x="73527" y="101601"/>
                    <a:pt x="76173" y="101601"/>
                  </a:cubicBezTo>
                  <a:cubicBezTo>
                    <a:pt x="80142" y="101601"/>
                    <a:pt x="80142" y="94722"/>
                    <a:pt x="80142" y="90594"/>
                  </a:cubicBezTo>
                  <a:cubicBezTo>
                    <a:pt x="80142" y="87843"/>
                    <a:pt x="80142" y="80963"/>
                    <a:pt x="76173" y="80963"/>
                  </a:cubicBezTo>
                  <a:close/>
                  <a:moveTo>
                    <a:pt x="225310" y="76200"/>
                  </a:moveTo>
                  <a:cubicBezTo>
                    <a:pt x="226721" y="76200"/>
                    <a:pt x="226721" y="76200"/>
                    <a:pt x="226721" y="76200"/>
                  </a:cubicBezTo>
                  <a:cubicBezTo>
                    <a:pt x="226721" y="76200"/>
                    <a:pt x="226721" y="76200"/>
                    <a:pt x="229543" y="76200"/>
                  </a:cubicBezTo>
                  <a:cubicBezTo>
                    <a:pt x="230954" y="76200"/>
                    <a:pt x="230954" y="77511"/>
                    <a:pt x="230954" y="77511"/>
                  </a:cubicBezTo>
                  <a:cubicBezTo>
                    <a:pt x="230954" y="77511"/>
                    <a:pt x="230954" y="77511"/>
                    <a:pt x="230954" y="105052"/>
                  </a:cubicBezTo>
                  <a:cubicBezTo>
                    <a:pt x="230954" y="105052"/>
                    <a:pt x="230954" y="106363"/>
                    <a:pt x="229543" y="106363"/>
                  </a:cubicBezTo>
                  <a:cubicBezTo>
                    <a:pt x="229543" y="106363"/>
                    <a:pt x="229543" y="106363"/>
                    <a:pt x="225310" y="106363"/>
                  </a:cubicBezTo>
                  <a:cubicBezTo>
                    <a:pt x="225310" y="106363"/>
                    <a:pt x="225310" y="105052"/>
                    <a:pt x="225310" y="105052"/>
                  </a:cubicBezTo>
                  <a:cubicBezTo>
                    <a:pt x="225310" y="105052"/>
                    <a:pt x="225310" y="105052"/>
                    <a:pt x="225310" y="82757"/>
                  </a:cubicBezTo>
                  <a:cubicBezTo>
                    <a:pt x="225310" y="82757"/>
                    <a:pt x="225310" y="82757"/>
                    <a:pt x="221076" y="84069"/>
                  </a:cubicBezTo>
                  <a:cubicBezTo>
                    <a:pt x="219665" y="84069"/>
                    <a:pt x="219665" y="84069"/>
                    <a:pt x="219665" y="84069"/>
                  </a:cubicBezTo>
                  <a:cubicBezTo>
                    <a:pt x="219665" y="84069"/>
                    <a:pt x="219665" y="84069"/>
                    <a:pt x="219665" y="81446"/>
                  </a:cubicBezTo>
                  <a:cubicBezTo>
                    <a:pt x="218254" y="80134"/>
                    <a:pt x="219665" y="80134"/>
                    <a:pt x="219665" y="80134"/>
                  </a:cubicBezTo>
                  <a:cubicBezTo>
                    <a:pt x="219665" y="80134"/>
                    <a:pt x="219665" y="80134"/>
                    <a:pt x="225310" y="76200"/>
                  </a:cubicBezTo>
                  <a:close/>
                  <a:moveTo>
                    <a:pt x="205555" y="76200"/>
                  </a:moveTo>
                  <a:cubicBezTo>
                    <a:pt x="212500" y="76200"/>
                    <a:pt x="216667" y="81446"/>
                    <a:pt x="216667" y="90626"/>
                  </a:cubicBezTo>
                  <a:cubicBezTo>
                    <a:pt x="216667" y="101118"/>
                    <a:pt x="212500" y="106363"/>
                    <a:pt x="205555" y="106363"/>
                  </a:cubicBezTo>
                  <a:cubicBezTo>
                    <a:pt x="198609" y="106363"/>
                    <a:pt x="194442" y="101118"/>
                    <a:pt x="194442" y="91937"/>
                  </a:cubicBezTo>
                  <a:cubicBezTo>
                    <a:pt x="194442" y="81446"/>
                    <a:pt x="198609" y="76200"/>
                    <a:pt x="205555" y="76200"/>
                  </a:cubicBezTo>
                  <a:close/>
                  <a:moveTo>
                    <a:pt x="183964" y="76200"/>
                  </a:moveTo>
                  <a:cubicBezTo>
                    <a:pt x="189044" y="76200"/>
                    <a:pt x="192854" y="81446"/>
                    <a:pt x="192854" y="90626"/>
                  </a:cubicBezTo>
                  <a:cubicBezTo>
                    <a:pt x="192854" y="101118"/>
                    <a:pt x="189044" y="106363"/>
                    <a:pt x="182694" y="106363"/>
                  </a:cubicBezTo>
                  <a:cubicBezTo>
                    <a:pt x="177614" y="106363"/>
                    <a:pt x="173804" y="101118"/>
                    <a:pt x="173804" y="91937"/>
                  </a:cubicBezTo>
                  <a:cubicBezTo>
                    <a:pt x="173804" y="81446"/>
                    <a:pt x="177614" y="76200"/>
                    <a:pt x="183964" y="76200"/>
                  </a:cubicBezTo>
                  <a:close/>
                  <a:moveTo>
                    <a:pt x="161898" y="76200"/>
                  </a:moveTo>
                  <a:cubicBezTo>
                    <a:pt x="168347" y="76200"/>
                    <a:pt x="172217" y="81446"/>
                    <a:pt x="172217" y="90626"/>
                  </a:cubicBezTo>
                  <a:cubicBezTo>
                    <a:pt x="172217" y="101118"/>
                    <a:pt x="168347" y="106363"/>
                    <a:pt x="161898" y="106363"/>
                  </a:cubicBezTo>
                  <a:cubicBezTo>
                    <a:pt x="155448" y="106363"/>
                    <a:pt x="152869" y="101118"/>
                    <a:pt x="151579" y="91937"/>
                  </a:cubicBezTo>
                  <a:cubicBezTo>
                    <a:pt x="151579" y="81446"/>
                    <a:pt x="156738" y="76200"/>
                    <a:pt x="161898" y="76200"/>
                  </a:cubicBezTo>
                  <a:close/>
                  <a:moveTo>
                    <a:pt x="139584" y="76200"/>
                  </a:moveTo>
                  <a:cubicBezTo>
                    <a:pt x="139584" y="76200"/>
                    <a:pt x="139584" y="76200"/>
                    <a:pt x="140996" y="76200"/>
                  </a:cubicBezTo>
                  <a:cubicBezTo>
                    <a:pt x="140996" y="76200"/>
                    <a:pt x="140996" y="76200"/>
                    <a:pt x="143818" y="76200"/>
                  </a:cubicBezTo>
                  <a:cubicBezTo>
                    <a:pt x="143818" y="76200"/>
                    <a:pt x="145229" y="77511"/>
                    <a:pt x="145229" y="77511"/>
                  </a:cubicBezTo>
                  <a:cubicBezTo>
                    <a:pt x="145229" y="77511"/>
                    <a:pt x="145229" y="77511"/>
                    <a:pt x="145229" y="105052"/>
                  </a:cubicBezTo>
                  <a:cubicBezTo>
                    <a:pt x="145229" y="105052"/>
                    <a:pt x="143818" y="106363"/>
                    <a:pt x="143818" y="106363"/>
                  </a:cubicBezTo>
                  <a:cubicBezTo>
                    <a:pt x="143818" y="106363"/>
                    <a:pt x="143818" y="106363"/>
                    <a:pt x="139584" y="106363"/>
                  </a:cubicBezTo>
                  <a:cubicBezTo>
                    <a:pt x="139584" y="106363"/>
                    <a:pt x="139584" y="105052"/>
                    <a:pt x="139584" y="105052"/>
                  </a:cubicBezTo>
                  <a:cubicBezTo>
                    <a:pt x="139584" y="105052"/>
                    <a:pt x="139584" y="105052"/>
                    <a:pt x="139584" y="82757"/>
                  </a:cubicBezTo>
                  <a:cubicBezTo>
                    <a:pt x="139584" y="82757"/>
                    <a:pt x="139584" y="82757"/>
                    <a:pt x="135351" y="84069"/>
                  </a:cubicBezTo>
                  <a:cubicBezTo>
                    <a:pt x="135351" y="84069"/>
                    <a:pt x="135351" y="84069"/>
                    <a:pt x="133940" y="84069"/>
                  </a:cubicBezTo>
                  <a:lnTo>
                    <a:pt x="132529" y="81446"/>
                  </a:lnTo>
                  <a:cubicBezTo>
                    <a:pt x="132529" y="80134"/>
                    <a:pt x="132529" y="80134"/>
                    <a:pt x="133940" y="80134"/>
                  </a:cubicBezTo>
                  <a:cubicBezTo>
                    <a:pt x="133940" y="80134"/>
                    <a:pt x="133940" y="80134"/>
                    <a:pt x="139584" y="76200"/>
                  </a:cubicBezTo>
                  <a:close/>
                  <a:moveTo>
                    <a:pt x="118837" y="76200"/>
                  </a:moveTo>
                  <a:cubicBezTo>
                    <a:pt x="118837" y="76200"/>
                    <a:pt x="118837" y="76200"/>
                    <a:pt x="123005" y="76200"/>
                  </a:cubicBezTo>
                  <a:cubicBezTo>
                    <a:pt x="123005" y="76200"/>
                    <a:pt x="123005" y="77511"/>
                    <a:pt x="123005" y="77511"/>
                  </a:cubicBezTo>
                  <a:cubicBezTo>
                    <a:pt x="123005" y="77511"/>
                    <a:pt x="123005" y="77511"/>
                    <a:pt x="123005" y="105052"/>
                  </a:cubicBezTo>
                  <a:cubicBezTo>
                    <a:pt x="123005" y="105052"/>
                    <a:pt x="123005" y="106363"/>
                    <a:pt x="123005" y="106363"/>
                  </a:cubicBezTo>
                  <a:cubicBezTo>
                    <a:pt x="123005" y="106363"/>
                    <a:pt x="123005" y="106363"/>
                    <a:pt x="118837" y="106363"/>
                  </a:cubicBezTo>
                  <a:cubicBezTo>
                    <a:pt x="118837" y="106363"/>
                    <a:pt x="117448" y="105052"/>
                    <a:pt x="117448" y="105052"/>
                  </a:cubicBezTo>
                  <a:cubicBezTo>
                    <a:pt x="117448" y="105052"/>
                    <a:pt x="117448" y="105052"/>
                    <a:pt x="117448" y="82757"/>
                  </a:cubicBezTo>
                  <a:cubicBezTo>
                    <a:pt x="117448" y="82757"/>
                    <a:pt x="117448" y="82757"/>
                    <a:pt x="114670" y="84069"/>
                  </a:cubicBezTo>
                  <a:cubicBezTo>
                    <a:pt x="113281" y="84069"/>
                    <a:pt x="113281" y="84069"/>
                    <a:pt x="113281" y="84069"/>
                  </a:cubicBezTo>
                  <a:cubicBezTo>
                    <a:pt x="113281" y="84069"/>
                    <a:pt x="113281" y="84069"/>
                    <a:pt x="111892" y="81446"/>
                  </a:cubicBezTo>
                  <a:cubicBezTo>
                    <a:pt x="111892" y="80134"/>
                    <a:pt x="111892" y="80134"/>
                    <a:pt x="111892" y="80134"/>
                  </a:cubicBezTo>
                  <a:cubicBezTo>
                    <a:pt x="111892" y="80134"/>
                    <a:pt x="111892" y="80134"/>
                    <a:pt x="118837" y="76200"/>
                  </a:cubicBezTo>
                  <a:close/>
                  <a:moveTo>
                    <a:pt x="97207" y="76200"/>
                  </a:moveTo>
                  <a:cubicBezTo>
                    <a:pt x="97207" y="76200"/>
                    <a:pt x="97207" y="76200"/>
                    <a:pt x="99588" y="76200"/>
                  </a:cubicBezTo>
                  <a:cubicBezTo>
                    <a:pt x="100779" y="76200"/>
                    <a:pt x="100779" y="77511"/>
                    <a:pt x="100779" y="77511"/>
                  </a:cubicBezTo>
                  <a:cubicBezTo>
                    <a:pt x="100779" y="77511"/>
                    <a:pt x="100779" y="77511"/>
                    <a:pt x="100779" y="105052"/>
                  </a:cubicBezTo>
                  <a:cubicBezTo>
                    <a:pt x="100779" y="105052"/>
                    <a:pt x="100779" y="106363"/>
                    <a:pt x="99588" y="106363"/>
                  </a:cubicBezTo>
                  <a:cubicBezTo>
                    <a:pt x="99588" y="106363"/>
                    <a:pt x="99588" y="106363"/>
                    <a:pt x="97207" y="106363"/>
                  </a:cubicBezTo>
                  <a:cubicBezTo>
                    <a:pt x="96016" y="106363"/>
                    <a:pt x="96016" y="105052"/>
                    <a:pt x="96016" y="105052"/>
                  </a:cubicBezTo>
                  <a:cubicBezTo>
                    <a:pt x="96016" y="105052"/>
                    <a:pt x="96016" y="105052"/>
                    <a:pt x="96016" y="82757"/>
                  </a:cubicBezTo>
                  <a:cubicBezTo>
                    <a:pt x="96016" y="82757"/>
                    <a:pt x="96016" y="82757"/>
                    <a:pt x="92444" y="84069"/>
                  </a:cubicBezTo>
                  <a:cubicBezTo>
                    <a:pt x="91254" y="84069"/>
                    <a:pt x="91254" y="84069"/>
                    <a:pt x="91254" y="84069"/>
                  </a:cubicBezTo>
                  <a:cubicBezTo>
                    <a:pt x="91254" y="84069"/>
                    <a:pt x="91254" y="84069"/>
                    <a:pt x="91254" y="81446"/>
                  </a:cubicBezTo>
                  <a:cubicBezTo>
                    <a:pt x="91254" y="80134"/>
                    <a:pt x="91254" y="80134"/>
                    <a:pt x="91254" y="80134"/>
                  </a:cubicBezTo>
                  <a:cubicBezTo>
                    <a:pt x="91254" y="80134"/>
                    <a:pt x="91254" y="80134"/>
                    <a:pt x="97207" y="76200"/>
                  </a:cubicBezTo>
                  <a:close/>
                  <a:moveTo>
                    <a:pt x="201926" y="36513"/>
                  </a:moveTo>
                  <a:cubicBezTo>
                    <a:pt x="200792" y="37812"/>
                    <a:pt x="200792" y="39111"/>
                    <a:pt x="200792" y="40409"/>
                  </a:cubicBezTo>
                  <a:cubicBezTo>
                    <a:pt x="200792" y="46904"/>
                    <a:pt x="203060" y="50801"/>
                    <a:pt x="205328" y="50801"/>
                  </a:cubicBezTo>
                  <a:cubicBezTo>
                    <a:pt x="208730" y="50801"/>
                    <a:pt x="208730" y="44306"/>
                    <a:pt x="208730" y="40409"/>
                  </a:cubicBezTo>
                  <a:cubicBezTo>
                    <a:pt x="208730" y="40409"/>
                    <a:pt x="208730" y="40409"/>
                    <a:pt x="208730" y="39111"/>
                  </a:cubicBezTo>
                  <a:cubicBezTo>
                    <a:pt x="206462" y="37812"/>
                    <a:pt x="204194" y="36513"/>
                    <a:pt x="201926" y="36513"/>
                  </a:cubicBezTo>
                  <a:close/>
                  <a:moveTo>
                    <a:pt x="123005" y="34925"/>
                  </a:moveTo>
                  <a:cubicBezTo>
                    <a:pt x="120737" y="34925"/>
                    <a:pt x="118469" y="36248"/>
                    <a:pt x="116201" y="37571"/>
                  </a:cubicBezTo>
                  <a:cubicBezTo>
                    <a:pt x="116201" y="38894"/>
                    <a:pt x="115067" y="38894"/>
                    <a:pt x="115067" y="38894"/>
                  </a:cubicBezTo>
                  <a:cubicBezTo>
                    <a:pt x="115067" y="38894"/>
                    <a:pt x="115067" y="40216"/>
                    <a:pt x="115067" y="40216"/>
                  </a:cubicBezTo>
                  <a:cubicBezTo>
                    <a:pt x="115067" y="46831"/>
                    <a:pt x="116201" y="50800"/>
                    <a:pt x="119603" y="50800"/>
                  </a:cubicBezTo>
                  <a:cubicBezTo>
                    <a:pt x="123005" y="50800"/>
                    <a:pt x="123005" y="44185"/>
                    <a:pt x="123005" y="40216"/>
                  </a:cubicBezTo>
                  <a:cubicBezTo>
                    <a:pt x="123005" y="38894"/>
                    <a:pt x="123005" y="36248"/>
                    <a:pt x="123005" y="34925"/>
                  </a:cubicBezTo>
                  <a:close/>
                  <a:moveTo>
                    <a:pt x="162011" y="31750"/>
                  </a:moveTo>
                  <a:cubicBezTo>
                    <a:pt x="159290" y="31750"/>
                    <a:pt x="157929" y="35560"/>
                    <a:pt x="157929" y="40640"/>
                  </a:cubicBezTo>
                  <a:cubicBezTo>
                    <a:pt x="157929" y="46990"/>
                    <a:pt x="159290" y="50800"/>
                    <a:pt x="162011" y="50800"/>
                  </a:cubicBezTo>
                  <a:cubicBezTo>
                    <a:pt x="166093" y="50800"/>
                    <a:pt x="167454" y="44450"/>
                    <a:pt x="167454" y="40640"/>
                  </a:cubicBezTo>
                  <a:cubicBezTo>
                    <a:pt x="167454" y="36830"/>
                    <a:pt x="166093" y="31750"/>
                    <a:pt x="162011" y="31750"/>
                  </a:cubicBezTo>
                  <a:close/>
                  <a:moveTo>
                    <a:pt x="144703" y="28575"/>
                  </a:moveTo>
                  <a:cubicBezTo>
                    <a:pt x="144703" y="28575"/>
                    <a:pt x="144703" y="28575"/>
                    <a:pt x="144703" y="55075"/>
                  </a:cubicBezTo>
                  <a:cubicBezTo>
                    <a:pt x="144703" y="55075"/>
                    <a:pt x="143389" y="55075"/>
                    <a:pt x="143389" y="55075"/>
                  </a:cubicBezTo>
                  <a:cubicBezTo>
                    <a:pt x="143389" y="55075"/>
                    <a:pt x="143389" y="55075"/>
                    <a:pt x="139447" y="55075"/>
                  </a:cubicBezTo>
                  <a:cubicBezTo>
                    <a:pt x="139447" y="55075"/>
                    <a:pt x="139447" y="55075"/>
                    <a:pt x="139447" y="32550"/>
                  </a:cubicBezTo>
                  <a:cubicBezTo>
                    <a:pt x="139447" y="32550"/>
                    <a:pt x="139447" y="32550"/>
                    <a:pt x="135504" y="33875"/>
                  </a:cubicBezTo>
                  <a:cubicBezTo>
                    <a:pt x="135504" y="33875"/>
                    <a:pt x="135504" y="33875"/>
                    <a:pt x="134190" y="33875"/>
                  </a:cubicBezTo>
                  <a:cubicBezTo>
                    <a:pt x="134190" y="33875"/>
                    <a:pt x="134190" y="33875"/>
                    <a:pt x="132876" y="31225"/>
                  </a:cubicBezTo>
                  <a:cubicBezTo>
                    <a:pt x="131562" y="31225"/>
                    <a:pt x="130248" y="32550"/>
                    <a:pt x="127619" y="32550"/>
                  </a:cubicBezTo>
                  <a:cubicBezTo>
                    <a:pt x="128934" y="35200"/>
                    <a:pt x="128934" y="37850"/>
                    <a:pt x="128934" y="40500"/>
                  </a:cubicBezTo>
                  <a:cubicBezTo>
                    <a:pt x="128934" y="51100"/>
                    <a:pt x="124991" y="56400"/>
                    <a:pt x="118420" y="56400"/>
                  </a:cubicBezTo>
                  <a:cubicBezTo>
                    <a:pt x="113164" y="56400"/>
                    <a:pt x="109221" y="51100"/>
                    <a:pt x="109221" y="41825"/>
                  </a:cubicBezTo>
                  <a:cubicBezTo>
                    <a:pt x="106593" y="43150"/>
                    <a:pt x="103964" y="44475"/>
                    <a:pt x="101336" y="47125"/>
                  </a:cubicBezTo>
                  <a:cubicBezTo>
                    <a:pt x="101336" y="47125"/>
                    <a:pt x="101336" y="47125"/>
                    <a:pt x="101336" y="55075"/>
                  </a:cubicBezTo>
                  <a:cubicBezTo>
                    <a:pt x="101336" y="55075"/>
                    <a:pt x="101336" y="55075"/>
                    <a:pt x="100022" y="55075"/>
                  </a:cubicBezTo>
                  <a:cubicBezTo>
                    <a:pt x="100022" y="55075"/>
                    <a:pt x="100022" y="55075"/>
                    <a:pt x="97394" y="55075"/>
                  </a:cubicBezTo>
                  <a:cubicBezTo>
                    <a:pt x="96080" y="55075"/>
                    <a:pt x="96080" y="55075"/>
                    <a:pt x="96080" y="55075"/>
                  </a:cubicBezTo>
                  <a:cubicBezTo>
                    <a:pt x="96080" y="55075"/>
                    <a:pt x="96080" y="55075"/>
                    <a:pt x="96080" y="49775"/>
                  </a:cubicBezTo>
                  <a:cubicBezTo>
                    <a:pt x="85566" y="57725"/>
                    <a:pt x="77681" y="65675"/>
                    <a:pt x="72425" y="77600"/>
                  </a:cubicBezTo>
                  <a:cubicBezTo>
                    <a:pt x="73739" y="76275"/>
                    <a:pt x="75053" y="76275"/>
                    <a:pt x="76367" y="76275"/>
                  </a:cubicBezTo>
                  <a:cubicBezTo>
                    <a:pt x="82938" y="76275"/>
                    <a:pt x="86880" y="81575"/>
                    <a:pt x="86880" y="90850"/>
                  </a:cubicBezTo>
                  <a:cubicBezTo>
                    <a:pt x="86880" y="101450"/>
                    <a:pt x="82938" y="106750"/>
                    <a:pt x="76367" y="106750"/>
                  </a:cubicBezTo>
                  <a:cubicBezTo>
                    <a:pt x="71111" y="106750"/>
                    <a:pt x="68482" y="102775"/>
                    <a:pt x="67168" y="97475"/>
                  </a:cubicBezTo>
                  <a:cubicBezTo>
                    <a:pt x="65854" y="106750"/>
                    <a:pt x="69796" y="120000"/>
                    <a:pt x="75053" y="127950"/>
                  </a:cubicBezTo>
                  <a:cubicBezTo>
                    <a:pt x="75053" y="127950"/>
                    <a:pt x="76367" y="127950"/>
                    <a:pt x="76367" y="127950"/>
                  </a:cubicBezTo>
                  <a:cubicBezTo>
                    <a:pt x="76367" y="127950"/>
                    <a:pt x="76367" y="127950"/>
                    <a:pt x="78995" y="127950"/>
                  </a:cubicBezTo>
                  <a:cubicBezTo>
                    <a:pt x="78995" y="127950"/>
                    <a:pt x="80310" y="127950"/>
                    <a:pt x="80310" y="127950"/>
                  </a:cubicBezTo>
                  <a:cubicBezTo>
                    <a:pt x="80310" y="127950"/>
                    <a:pt x="80310" y="127950"/>
                    <a:pt x="80310" y="133250"/>
                  </a:cubicBezTo>
                  <a:cubicBezTo>
                    <a:pt x="82938" y="134575"/>
                    <a:pt x="85566" y="135900"/>
                    <a:pt x="88195" y="135900"/>
                  </a:cubicBezTo>
                  <a:cubicBezTo>
                    <a:pt x="89509" y="130600"/>
                    <a:pt x="93451" y="126625"/>
                    <a:pt x="97394" y="126625"/>
                  </a:cubicBezTo>
                  <a:cubicBezTo>
                    <a:pt x="102650" y="126625"/>
                    <a:pt x="106593" y="130600"/>
                    <a:pt x="107907" y="135900"/>
                  </a:cubicBezTo>
                  <a:cubicBezTo>
                    <a:pt x="110535" y="137225"/>
                    <a:pt x="113164" y="138550"/>
                    <a:pt x="114478" y="145175"/>
                  </a:cubicBezTo>
                  <a:cubicBezTo>
                    <a:pt x="115792" y="147825"/>
                    <a:pt x="115792" y="150475"/>
                    <a:pt x="117106" y="151800"/>
                  </a:cubicBezTo>
                  <a:cubicBezTo>
                    <a:pt x="117106" y="151800"/>
                    <a:pt x="117106" y="151800"/>
                    <a:pt x="117106" y="133250"/>
                  </a:cubicBezTo>
                  <a:cubicBezTo>
                    <a:pt x="117106" y="133250"/>
                    <a:pt x="117106" y="133250"/>
                    <a:pt x="114478" y="134575"/>
                  </a:cubicBezTo>
                  <a:cubicBezTo>
                    <a:pt x="113164" y="135900"/>
                    <a:pt x="113164" y="135900"/>
                    <a:pt x="113164" y="135900"/>
                  </a:cubicBezTo>
                  <a:cubicBezTo>
                    <a:pt x="113164" y="134575"/>
                    <a:pt x="113164" y="134575"/>
                    <a:pt x="113164" y="134575"/>
                  </a:cubicBezTo>
                  <a:cubicBezTo>
                    <a:pt x="113164" y="134575"/>
                    <a:pt x="113164" y="134575"/>
                    <a:pt x="111849" y="131925"/>
                  </a:cubicBezTo>
                  <a:cubicBezTo>
                    <a:pt x="111849" y="131925"/>
                    <a:pt x="111849" y="130600"/>
                    <a:pt x="111849" y="130600"/>
                  </a:cubicBezTo>
                  <a:cubicBezTo>
                    <a:pt x="111849" y="130600"/>
                    <a:pt x="111849" y="130600"/>
                    <a:pt x="118420" y="127950"/>
                  </a:cubicBezTo>
                  <a:cubicBezTo>
                    <a:pt x="118420" y="127950"/>
                    <a:pt x="118420" y="127950"/>
                    <a:pt x="122363" y="127950"/>
                  </a:cubicBezTo>
                  <a:cubicBezTo>
                    <a:pt x="122363" y="127950"/>
                    <a:pt x="122363" y="127950"/>
                    <a:pt x="122363" y="155775"/>
                  </a:cubicBezTo>
                  <a:cubicBezTo>
                    <a:pt x="122363" y="155775"/>
                    <a:pt x="122363" y="157100"/>
                    <a:pt x="122363" y="157100"/>
                  </a:cubicBezTo>
                  <a:cubicBezTo>
                    <a:pt x="122363" y="157100"/>
                    <a:pt x="122363" y="157100"/>
                    <a:pt x="121049" y="157100"/>
                  </a:cubicBezTo>
                  <a:cubicBezTo>
                    <a:pt x="123677" y="159750"/>
                    <a:pt x="128934" y="161075"/>
                    <a:pt x="135504" y="162400"/>
                  </a:cubicBezTo>
                  <a:cubicBezTo>
                    <a:pt x="144703" y="165050"/>
                    <a:pt x="159159" y="151800"/>
                    <a:pt x="161787" y="159750"/>
                  </a:cubicBezTo>
                  <a:cubicBezTo>
                    <a:pt x="164416" y="175650"/>
                    <a:pt x="173615" y="186250"/>
                    <a:pt x="181500" y="191550"/>
                  </a:cubicBezTo>
                  <a:cubicBezTo>
                    <a:pt x="181500" y="191550"/>
                    <a:pt x="181500" y="191550"/>
                    <a:pt x="181500" y="183600"/>
                  </a:cubicBezTo>
                  <a:cubicBezTo>
                    <a:pt x="181500" y="183600"/>
                    <a:pt x="181500" y="183600"/>
                    <a:pt x="178872" y="186250"/>
                  </a:cubicBezTo>
                  <a:cubicBezTo>
                    <a:pt x="177557" y="186250"/>
                    <a:pt x="177557" y="186250"/>
                    <a:pt x="177557" y="186250"/>
                  </a:cubicBezTo>
                  <a:cubicBezTo>
                    <a:pt x="177557" y="186250"/>
                    <a:pt x="177557" y="184925"/>
                    <a:pt x="176243" y="184925"/>
                  </a:cubicBezTo>
                  <a:cubicBezTo>
                    <a:pt x="176243" y="184925"/>
                    <a:pt x="176243" y="184925"/>
                    <a:pt x="176243" y="182275"/>
                  </a:cubicBezTo>
                  <a:cubicBezTo>
                    <a:pt x="176243" y="182275"/>
                    <a:pt x="176243" y="180950"/>
                    <a:pt x="176243" y="180950"/>
                  </a:cubicBezTo>
                  <a:cubicBezTo>
                    <a:pt x="176243" y="180950"/>
                    <a:pt x="176243" y="180950"/>
                    <a:pt x="182814" y="178300"/>
                  </a:cubicBezTo>
                  <a:cubicBezTo>
                    <a:pt x="182814" y="178300"/>
                    <a:pt x="182814" y="178300"/>
                    <a:pt x="186756" y="178300"/>
                  </a:cubicBezTo>
                  <a:cubicBezTo>
                    <a:pt x="186756" y="178300"/>
                    <a:pt x="186756" y="178300"/>
                    <a:pt x="186756" y="194200"/>
                  </a:cubicBezTo>
                  <a:cubicBezTo>
                    <a:pt x="194641" y="196850"/>
                    <a:pt x="201213" y="194200"/>
                    <a:pt x="199898" y="186250"/>
                  </a:cubicBezTo>
                  <a:cubicBezTo>
                    <a:pt x="199898" y="186250"/>
                    <a:pt x="198584" y="186250"/>
                    <a:pt x="198584" y="186250"/>
                  </a:cubicBezTo>
                  <a:cubicBezTo>
                    <a:pt x="198584" y="186250"/>
                    <a:pt x="198584" y="184925"/>
                    <a:pt x="198584" y="184925"/>
                  </a:cubicBezTo>
                  <a:cubicBezTo>
                    <a:pt x="198584" y="184925"/>
                    <a:pt x="198584" y="184925"/>
                    <a:pt x="197270" y="182275"/>
                  </a:cubicBezTo>
                  <a:cubicBezTo>
                    <a:pt x="197270" y="182275"/>
                    <a:pt x="197270" y="180950"/>
                    <a:pt x="198584" y="180950"/>
                  </a:cubicBezTo>
                  <a:cubicBezTo>
                    <a:pt x="198584" y="180950"/>
                    <a:pt x="198584" y="180950"/>
                    <a:pt x="199898" y="180950"/>
                  </a:cubicBezTo>
                  <a:cubicBezTo>
                    <a:pt x="198584" y="167700"/>
                    <a:pt x="199898" y="166375"/>
                    <a:pt x="199898" y="166375"/>
                  </a:cubicBezTo>
                  <a:cubicBezTo>
                    <a:pt x="199898" y="166375"/>
                    <a:pt x="226182" y="169025"/>
                    <a:pt x="234066" y="161075"/>
                  </a:cubicBezTo>
                  <a:cubicBezTo>
                    <a:pt x="238009" y="157100"/>
                    <a:pt x="240637" y="151800"/>
                    <a:pt x="241951" y="146500"/>
                  </a:cubicBezTo>
                  <a:cubicBezTo>
                    <a:pt x="243266" y="145175"/>
                    <a:pt x="244580" y="143850"/>
                    <a:pt x="245894" y="143850"/>
                  </a:cubicBezTo>
                  <a:cubicBezTo>
                    <a:pt x="245894" y="143850"/>
                    <a:pt x="245894" y="143850"/>
                    <a:pt x="245894" y="133250"/>
                  </a:cubicBezTo>
                  <a:cubicBezTo>
                    <a:pt x="245894" y="133250"/>
                    <a:pt x="245894" y="133250"/>
                    <a:pt x="241951" y="134575"/>
                  </a:cubicBezTo>
                  <a:cubicBezTo>
                    <a:pt x="241951" y="135900"/>
                    <a:pt x="241951" y="135900"/>
                    <a:pt x="241951" y="135900"/>
                  </a:cubicBezTo>
                  <a:cubicBezTo>
                    <a:pt x="241951" y="134575"/>
                    <a:pt x="240637" y="134575"/>
                    <a:pt x="240637" y="134575"/>
                  </a:cubicBezTo>
                  <a:cubicBezTo>
                    <a:pt x="240637" y="134575"/>
                    <a:pt x="240637" y="134575"/>
                    <a:pt x="240637" y="131925"/>
                  </a:cubicBezTo>
                  <a:cubicBezTo>
                    <a:pt x="240637" y="131925"/>
                    <a:pt x="240637" y="130600"/>
                    <a:pt x="240637" y="130600"/>
                  </a:cubicBezTo>
                  <a:cubicBezTo>
                    <a:pt x="240637" y="130600"/>
                    <a:pt x="240637" y="130600"/>
                    <a:pt x="247208" y="127950"/>
                  </a:cubicBezTo>
                  <a:cubicBezTo>
                    <a:pt x="247208" y="127950"/>
                    <a:pt x="247208" y="127950"/>
                    <a:pt x="249836" y="127950"/>
                  </a:cubicBezTo>
                  <a:cubicBezTo>
                    <a:pt x="251151" y="127950"/>
                    <a:pt x="251151" y="127950"/>
                    <a:pt x="251151" y="127950"/>
                  </a:cubicBezTo>
                  <a:cubicBezTo>
                    <a:pt x="251151" y="127950"/>
                    <a:pt x="251151" y="127950"/>
                    <a:pt x="251151" y="143850"/>
                  </a:cubicBezTo>
                  <a:cubicBezTo>
                    <a:pt x="251151" y="143850"/>
                    <a:pt x="252465" y="143850"/>
                    <a:pt x="252465" y="143850"/>
                  </a:cubicBezTo>
                  <a:cubicBezTo>
                    <a:pt x="264292" y="137225"/>
                    <a:pt x="262978" y="113375"/>
                    <a:pt x="257721" y="94825"/>
                  </a:cubicBezTo>
                  <a:cubicBezTo>
                    <a:pt x="256407" y="102775"/>
                    <a:pt x="253779" y="106750"/>
                    <a:pt x="247208" y="106750"/>
                  </a:cubicBezTo>
                  <a:cubicBezTo>
                    <a:pt x="241951" y="106750"/>
                    <a:pt x="238009" y="101450"/>
                    <a:pt x="238009" y="92175"/>
                  </a:cubicBezTo>
                  <a:cubicBezTo>
                    <a:pt x="238009" y="81575"/>
                    <a:pt x="241951" y="76275"/>
                    <a:pt x="248522" y="76275"/>
                  </a:cubicBezTo>
                  <a:cubicBezTo>
                    <a:pt x="248522" y="76275"/>
                    <a:pt x="249836" y="76275"/>
                    <a:pt x="249836" y="76275"/>
                  </a:cubicBezTo>
                  <a:cubicBezTo>
                    <a:pt x="244580" y="67000"/>
                    <a:pt x="238009" y="59050"/>
                    <a:pt x="230124" y="52425"/>
                  </a:cubicBezTo>
                  <a:cubicBezTo>
                    <a:pt x="230124" y="52425"/>
                    <a:pt x="230124" y="52425"/>
                    <a:pt x="230124" y="55075"/>
                  </a:cubicBezTo>
                  <a:cubicBezTo>
                    <a:pt x="230124" y="55075"/>
                    <a:pt x="230124" y="55075"/>
                    <a:pt x="228810" y="55075"/>
                  </a:cubicBezTo>
                  <a:cubicBezTo>
                    <a:pt x="228810" y="55075"/>
                    <a:pt x="228810" y="55075"/>
                    <a:pt x="224867" y="55075"/>
                  </a:cubicBezTo>
                  <a:cubicBezTo>
                    <a:pt x="224867" y="55075"/>
                    <a:pt x="224867" y="55075"/>
                    <a:pt x="224867" y="48450"/>
                  </a:cubicBezTo>
                  <a:cubicBezTo>
                    <a:pt x="220925" y="47125"/>
                    <a:pt x="218297" y="44475"/>
                    <a:pt x="215668" y="43150"/>
                  </a:cubicBezTo>
                  <a:cubicBezTo>
                    <a:pt x="214354" y="51100"/>
                    <a:pt x="210412" y="56400"/>
                    <a:pt x="205155" y="56400"/>
                  </a:cubicBezTo>
                  <a:cubicBezTo>
                    <a:pt x="198584" y="56400"/>
                    <a:pt x="194641" y="49775"/>
                    <a:pt x="194641" y="40500"/>
                  </a:cubicBezTo>
                  <a:cubicBezTo>
                    <a:pt x="194641" y="37850"/>
                    <a:pt x="194641" y="36525"/>
                    <a:pt x="195956" y="33875"/>
                  </a:cubicBezTo>
                  <a:cubicBezTo>
                    <a:pt x="193327" y="32550"/>
                    <a:pt x="189385" y="32550"/>
                    <a:pt x="186756" y="31225"/>
                  </a:cubicBezTo>
                  <a:cubicBezTo>
                    <a:pt x="186756" y="31225"/>
                    <a:pt x="186756" y="31225"/>
                    <a:pt x="186756" y="55075"/>
                  </a:cubicBezTo>
                  <a:cubicBezTo>
                    <a:pt x="186756" y="55075"/>
                    <a:pt x="186756" y="55075"/>
                    <a:pt x="182814" y="55075"/>
                  </a:cubicBezTo>
                  <a:cubicBezTo>
                    <a:pt x="181500" y="55075"/>
                    <a:pt x="181500" y="55075"/>
                    <a:pt x="181500" y="55075"/>
                  </a:cubicBezTo>
                  <a:cubicBezTo>
                    <a:pt x="181500" y="55075"/>
                    <a:pt x="181500" y="55075"/>
                    <a:pt x="181500" y="32550"/>
                  </a:cubicBezTo>
                  <a:cubicBezTo>
                    <a:pt x="181500" y="32550"/>
                    <a:pt x="181500" y="32550"/>
                    <a:pt x="178872" y="33875"/>
                  </a:cubicBezTo>
                  <a:cubicBezTo>
                    <a:pt x="177557" y="33875"/>
                    <a:pt x="177557" y="33875"/>
                    <a:pt x="177557" y="33875"/>
                  </a:cubicBezTo>
                  <a:cubicBezTo>
                    <a:pt x="177557" y="33875"/>
                    <a:pt x="177557" y="33875"/>
                    <a:pt x="176243" y="33875"/>
                  </a:cubicBezTo>
                  <a:cubicBezTo>
                    <a:pt x="176243" y="33875"/>
                    <a:pt x="176243" y="33875"/>
                    <a:pt x="176243" y="31225"/>
                  </a:cubicBezTo>
                  <a:cubicBezTo>
                    <a:pt x="176243" y="29900"/>
                    <a:pt x="176243" y="29900"/>
                    <a:pt x="176243" y="29900"/>
                  </a:cubicBezTo>
                  <a:cubicBezTo>
                    <a:pt x="176243" y="29900"/>
                    <a:pt x="176243" y="29900"/>
                    <a:pt x="177557" y="29900"/>
                  </a:cubicBezTo>
                  <a:cubicBezTo>
                    <a:pt x="173615" y="28575"/>
                    <a:pt x="170987" y="28575"/>
                    <a:pt x="168358" y="28575"/>
                  </a:cubicBezTo>
                  <a:cubicBezTo>
                    <a:pt x="170987" y="31225"/>
                    <a:pt x="172301" y="35200"/>
                    <a:pt x="172301" y="40500"/>
                  </a:cubicBezTo>
                  <a:cubicBezTo>
                    <a:pt x="172301" y="51100"/>
                    <a:pt x="168358" y="56400"/>
                    <a:pt x="161787" y="56400"/>
                  </a:cubicBezTo>
                  <a:cubicBezTo>
                    <a:pt x="155217" y="56400"/>
                    <a:pt x="152588" y="49775"/>
                    <a:pt x="151274" y="40500"/>
                  </a:cubicBezTo>
                  <a:cubicBezTo>
                    <a:pt x="151274" y="35200"/>
                    <a:pt x="153903" y="29900"/>
                    <a:pt x="156531" y="28575"/>
                  </a:cubicBezTo>
                  <a:cubicBezTo>
                    <a:pt x="152588" y="28575"/>
                    <a:pt x="148646" y="28575"/>
                    <a:pt x="144703" y="28575"/>
                  </a:cubicBezTo>
                  <a:close/>
                  <a:moveTo>
                    <a:pt x="164533" y="0"/>
                  </a:moveTo>
                  <a:cubicBezTo>
                    <a:pt x="205215" y="0"/>
                    <a:pt x="240648" y="17090"/>
                    <a:pt x="266895" y="48642"/>
                  </a:cubicBezTo>
                  <a:cubicBezTo>
                    <a:pt x="285268" y="72305"/>
                    <a:pt x="294454" y="99914"/>
                    <a:pt x="291829" y="130150"/>
                  </a:cubicBezTo>
                  <a:cubicBezTo>
                    <a:pt x="289205" y="155129"/>
                    <a:pt x="278706" y="181422"/>
                    <a:pt x="269520" y="206400"/>
                  </a:cubicBezTo>
                  <a:cubicBezTo>
                    <a:pt x="253772" y="247154"/>
                    <a:pt x="239336" y="286594"/>
                    <a:pt x="257709" y="324718"/>
                  </a:cubicBezTo>
                  <a:cubicBezTo>
                    <a:pt x="257709" y="327348"/>
                    <a:pt x="257709" y="329977"/>
                    <a:pt x="256396" y="332606"/>
                  </a:cubicBezTo>
                  <a:cubicBezTo>
                    <a:pt x="255084" y="335236"/>
                    <a:pt x="252459" y="336550"/>
                    <a:pt x="249835" y="336550"/>
                  </a:cubicBezTo>
                  <a:cubicBezTo>
                    <a:pt x="249835" y="336550"/>
                    <a:pt x="249835" y="336550"/>
                    <a:pt x="105478" y="336550"/>
                  </a:cubicBezTo>
                  <a:cubicBezTo>
                    <a:pt x="101541" y="336550"/>
                    <a:pt x="98916" y="333921"/>
                    <a:pt x="97604" y="331292"/>
                  </a:cubicBezTo>
                  <a:cubicBezTo>
                    <a:pt x="96292" y="328662"/>
                    <a:pt x="96292" y="327348"/>
                    <a:pt x="96292" y="315516"/>
                  </a:cubicBezTo>
                  <a:cubicBezTo>
                    <a:pt x="96292" y="314201"/>
                    <a:pt x="96292" y="312887"/>
                    <a:pt x="96292" y="312887"/>
                  </a:cubicBezTo>
                  <a:cubicBezTo>
                    <a:pt x="94979" y="294481"/>
                    <a:pt x="87105" y="294481"/>
                    <a:pt x="71357" y="294481"/>
                  </a:cubicBezTo>
                  <a:cubicBezTo>
                    <a:pt x="58234" y="294481"/>
                    <a:pt x="42486" y="294481"/>
                    <a:pt x="31987" y="278706"/>
                  </a:cubicBezTo>
                  <a:cubicBezTo>
                    <a:pt x="24113" y="266874"/>
                    <a:pt x="24113" y="251098"/>
                    <a:pt x="25426" y="236637"/>
                  </a:cubicBezTo>
                  <a:cubicBezTo>
                    <a:pt x="25426" y="224805"/>
                    <a:pt x="25426" y="212973"/>
                    <a:pt x="21489" y="209029"/>
                  </a:cubicBezTo>
                  <a:cubicBezTo>
                    <a:pt x="21489" y="207715"/>
                    <a:pt x="17552" y="206400"/>
                    <a:pt x="16239" y="205085"/>
                  </a:cubicBezTo>
                  <a:cubicBezTo>
                    <a:pt x="10990" y="202456"/>
                    <a:pt x="3116" y="199827"/>
                    <a:pt x="491" y="191939"/>
                  </a:cubicBezTo>
                  <a:cubicBezTo>
                    <a:pt x="-821" y="187995"/>
                    <a:pt x="491" y="182736"/>
                    <a:pt x="4428" y="177478"/>
                  </a:cubicBezTo>
                  <a:cubicBezTo>
                    <a:pt x="17552" y="156443"/>
                    <a:pt x="20176" y="144612"/>
                    <a:pt x="24113" y="126206"/>
                  </a:cubicBezTo>
                  <a:cubicBezTo>
                    <a:pt x="25426" y="118319"/>
                    <a:pt x="26738" y="109116"/>
                    <a:pt x="29363" y="97284"/>
                  </a:cubicBezTo>
                  <a:cubicBezTo>
                    <a:pt x="38549" y="68361"/>
                    <a:pt x="55609" y="43383"/>
                    <a:pt x="81856" y="26293"/>
                  </a:cubicBezTo>
                  <a:cubicBezTo>
                    <a:pt x="105478" y="9202"/>
                    <a:pt x="135662" y="0"/>
                    <a:pt x="16453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68097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4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900"/>
                            </p:stCondLst>
                            <p:childTnLst>
                              <p:par>
                                <p:cTn id="5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7" grpId="0" animBg="1"/>
      <p:bldP spid="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475</Words>
  <Application>Microsoft Office PowerPoint</Application>
  <PresentationFormat>宽屏</PresentationFormat>
  <Paragraphs>74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等线</vt:lpstr>
      <vt:lpstr>汉仪菱心体简</vt:lpstr>
      <vt:lpstr>微软雅黑</vt:lpstr>
      <vt:lpstr>Agency FB</vt:lpstr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李江峰</cp:lastModifiedBy>
  <cp:revision>40</cp:revision>
  <dcterms:created xsi:type="dcterms:W3CDTF">2017-06-01T06:59:22Z</dcterms:created>
  <dcterms:modified xsi:type="dcterms:W3CDTF">2017-12-14T01:28:47Z</dcterms:modified>
</cp:coreProperties>
</file>

<file path=docProps/thumbnail.jpeg>
</file>